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8999538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e" id="{1523C0F2-E077-604E-AC39-6F9530C2B70E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EA5"/>
    <a:srgbClr val="EECE9F"/>
    <a:srgbClr val="C2894F"/>
    <a:srgbClr val="FFB96B"/>
    <a:srgbClr val="F8A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>
      <p:cViewPr varScale="1">
        <p:scale>
          <a:sx n="31" d="100"/>
          <a:sy n="31" d="100"/>
        </p:scale>
        <p:origin x="24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966" y="2474395"/>
            <a:ext cx="7649607" cy="5263774"/>
          </a:xfrm>
        </p:spPr>
        <p:txBody>
          <a:bodyPr anchor="b"/>
          <a:lstStyle>
            <a:lvl1pPr algn="ctr">
              <a:defRPr sz="590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4942" y="7941160"/>
            <a:ext cx="6749654" cy="3650342"/>
          </a:xfrm>
        </p:spPr>
        <p:txBody>
          <a:bodyPr/>
          <a:lstStyle>
            <a:lvl1pPr marL="0" indent="0" algn="ctr">
              <a:buNone/>
              <a:defRPr sz="2362"/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7838-3655-0F49-BB05-68264E823572}" type="datetimeFigureOut">
              <a:rPr lang="it-IT" smtClean="0"/>
              <a:t>26/06/2024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E445-0AD2-B246-BF81-79EB1B67B2D2}" type="slidenum">
              <a:rPr lang="it-IT" smtClean="0"/>
              <a:t>‹N›</a:t>
            </a:fld>
            <a:endParaRPr lang="it-IT"/>
          </a:p>
        </p:txBody>
      </p:sp>
      <p:pic>
        <p:nvPicPr>
          <p:cNvPr id="9" name="Immagine 8" descr="Immagine che contiene testo, schermata, diagramma&#10;&#10;Descrizione generata automaticamente">
            <a:extLst>
              <a:ext uri="{FF2B5EF4-FFF2-40B4-BE49-F238E27FC236}">
                <a16:creationId xmlns:a16="http://schemas.microsoft.com/office/drawing/2014/main" id="{08ECC210-4753-4BD4-A0E1-692D1B6D9F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8495"/>
            <a:ext cx="8999537" cy="1523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54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7838-3655-0F49-BB05-68264E823572}" type="datetimeFigureOut">
              <a:rPr lang="it-IT" smtClean="0"/>
              <a:t>26/06/2024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E445-0AD2-B246-BF81-79EB1B67B2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705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295" y="804966"/>
            <a:ext cx="1940525" cy="1281295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8719" y="804966"/>
            <a:ext cx="5709082" cy="128129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7838-3655-0F49-BB05-68264E823572}" type="datetimeFigureOut">
              <a:rPr lang="it-IT" smtClean="0"/>
              <a:t>26/06/2024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E445-0AD2-B246-BF81-79EB1B67B2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316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7838-3655-0F49-BB05-68264E823572}" type="datetimeFigureOut">
              <a:rPr lang="it-IT" smtClean="0"/>
              <a:t>26/06/2024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E445-0AD2-B246-BF81-79EB1B67B2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1796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31" y="3769342"/>
            <a:ext cx="7762102" cy="6289229"/>
          </a:xfrm>
        </p:spPr>
        <p:txBody>
          <a:bodyPr anchor="b"/>
          <a:lstStyle>
            <a:lvl1pPr>
              <a:defRPr sz="590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031" y="10118069"/>
            <a:ext cx="7762102" cy="3307357"/>
          </a:xfrm>
        </p:spPr>
        <p:txBody>
          <a:bodyPr/>
          <a:lstStyle>
            <a:lvl1pPr marL="0" indent="0">
              <a:buNone/>
              <a:defRPr sz="2362">
                <a:solidFill>
                  <a:schemeClr val="tx1"/>
                </a:solidFill>
              </a:defRPr>
            </a:lvl1pPr>
            <a:lvl2pPr marL="449976" indent="0">
              <a:buNone/>
              <a:defRPr sz="1968">
                <a:solidFill>
                  <a:schemeClr val="tx1">
                    <a:tint val="75000"/>
                  </a:schemeClr>
                </a:solidFill>
              </a:defRPr>
            </a:lvl2pPr>
            <a:lvl3pPr marL="899952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3pPr>
            <a:lvl4pPr marL="1349929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4pPr>
            <a:lvl5pPr marL="179990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5pPr>
            <a:lvl6pPr marL="2249881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6pPr>
            <a:lvl7pPr marL="2699857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7pPr>
            <a:lvl8pPr marL="314983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8pPr>
            <a:lvl9pPr marL="359981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7838-3655-0F49-BB05-68264E823572}" type="datetimeFigureOut">
              <a:rPr lang="it-IT" smtClean="0"/>
              <a:t>26/06/2024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E445-0AD2-B246-BF81-79EB1B67B2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484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718" y="4024827"/>
            <a:ext cx="3824804" cy="959308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016" y="4024827"/>
            <a:ext cx="3824804" cy="959308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7838-3655-0F49-BB05-68264E823572}" type="datetimeFigureOut">
              <a:rPr lang="it-IT" smtClean="0"/>
              <a:t>26/06/2024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E445-0AD2-B246-BF81-79EB1B67B2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8071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0" y="804969"/>
            <a:ext cx="7762102" cy="292237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891" y="3706342"/>
            <a:ext cx="3807226" cy="1816421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891" y="5522763"/>
            <a:ext cx="3807226" cy="812315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017" y="3706342"/>
            <a:ext cx="3825976" cy="1816421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6017" y="5522763"/>
            <a:ext cx="3825976" cy="812315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7838-3655-0F49-BB05-68264E823572}" type="datetimeFigureOut">
              <a:rPr lang="it-IT" smtClean="0"/>
              <a:t>26/06/2024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E445-0AD2-B246-BF81-79EB1B67B2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1052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7838-3655-0F49-BB05-68264E823572}" type="datetimeFigureOut">
              <a:rPr lang="it-IT" smtClean="0"/>
              <a:t>26/06/2024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E445-0AD2-B246-BF81-79EB1B67B2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4160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7838-3655-0F49-BB05-68264E823572}" type="datetimeFigureOut">
              <a:rPr lang="it-IT" smtClean="0"/>
              <a:t>26/06/2024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E445-0AD2-B246-BF81-79EB1B67B2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8461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1007957"/>
            <a:ext cx="2902585" cy="3527848"/>
          </a:xfrm>
        </p:spPr>
        <p:txBody>
          <a:bodyPr anchor="b"/>
          <a:lstStyle>
            <a:lvl1pPr>
              <a:defRPr sz="3149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2176910"/>
            <a:ext cx="4556016" cy="10744538"/>
          </a:xfrm>
        </p:spPr>
        <p:txBody>
          <a:bodyPr/>
          <a:lstStyle>
            <a:lvl1pPr>
              <a:defRPr sz="3149"/>
            </a:lvl1pPr>
            <a:lvl2pPr>
              <a:defRPr sz="2756"/>
            </a:lvl2pPr>
            <a:lvl3pPr>
              <a:defRPr sz="2362"/>
            </a:lvl3pPr>
            <a:lvl4pPr>
              <a:defRPr sz="1968"/>
            </a:lvl4pPr>
            <a:lvl5pPr>
              <a:defRPr sz="1968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4535805"/>
            <a:ext cx="2902585" cy="8403140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7838-3655-0F49-BB05-68264E823572}" type="datetimeFigureOut">
              <a:rPr lang="it-IT" smtClean="0"/>
              <a:t>26/06/2024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E445-0AD2-B246-BF81-79EB1B67B2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6227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1007957"/>
            <a:ext cx="2902585" cy="3527848"/>
          </a:xfrm>
        </p:spPr>
        <p:txBody>
          <a:bodyPr anchor="b"/>
          <a:lstStyle>
            <a:lvl1pPr>
              <a:defRPr sz="3149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25976" y="2176910"/>
            <a:ext cx="4556016" cy="10744538"/>
          </a:xfrm>
        </p:spPr>
        <p:txBody>
          <a:bodyPr anchor="t"/>
          <a:lstStyle>
            <a:lvl1pPr marL="0" indent="0">
              <a:buNone/>
              <a:defRPr sz="3149"/>
            </a:lvl1pPr>
            <a:lvl2pPr marL="449976" indent="0">
              <a:buNone/>
              <a:defRPr sz="2756"/>
            </a:lvl2pPr>
            <a:lvl3pPr marL="899952" indent="0">
              <a:buNone/>
              <a:defRPr sz="2362"/>
            </a:lvl3pPr>
            <a:lvl4pPr marL="1349929" indent="0">
              <a:buNone/>
              <a:defRPr sz="1968"/>
            </a:lvl4pPr>
            <a:lvl5pPr marL="1799905" indent="0">
              <a:buNone/>
              <a:defRPr sz="1968"/>
            </a:lvl5pPr>
            <a:lvl6pPr marL="2249881" indent="0">
              <a:buNone/>
              <a:defRPr sz="1968"/>
            </a:lvl6pPr>
            <a:lvl7pPr marL="2699857" indent="0">
              <a:buNone/>
              <a:defRPr sz="1968"/>
            </a:lvl7pPr>
            <a:lvl8pPr marL="3149834" indent="0">
              <a:buNone/>
              <a:defRPr sz="1968"/>
            </a:lvl8pPr>
            <a:lvl9pPr marL="3599810" indent="0">
              <a:buNone/>
              <a:defRPr sz="1968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4535805"/>
            <a:ext cx="2902585" cy="8403140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7838-3655-0F49-BB05-68264E823572}" type="datetimeFigureOut">
              <a:rPr lang="it-IT" smtClean="0"/>
              <a:t>26/06/2024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E445-0AD2-B246-BF81-79EB1B67B2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2903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718" y="804969"/>
            <a:ext cx="7762102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718" y="4024827"/>
            <a:ext cx="7762102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8718" y="14013401"/>
            <a:ext cx="2024896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57838-3655-0F49-BB05-68264E823572}" type="datetimeFigureOut">
              <a:rPr lang="it-IT" smtClean="0"/>
              <a:t>26/06/2024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1097" y="14013401"/>
            <a:ext cx="3037344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55924" y="14013401"/>
            <a:ext cx="2024896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9E445-0AD2-B246-BF81-79EB1B67B2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2099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43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988" indent="-224988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2756" kern="1200">
          <a:solidFill>
            <a:schemeClr val="tx1"/>
          </a:solidFill>
          <a:latin typeface="+mn-lt"/>
          <a:ea typeface="+mn-ea"/>
          <a:cs typeface="+mn-cs"/>
        </a:defRPr>
      </a:lvl1pPr>
      <a:lvl2pPr marL="674964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2pPr>
      <a:lvl3pPr marL="1124941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3pPr>
      <a:lvl4pPr marL="1574917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2024893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9730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Tema 2022">
  <a:themeElements>
    <a:clrScheme name="Office 2013 - Tema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Tema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F5FE1DA0459A34794E6B7C6DF7BE253" ma:contentTypeVersion="14" ma:contentTypeDescription="Creare un nuovo documento." ma:contentTypeScope="" ma:versionID="bc760dd95a2211ed5dfbc71e2af041d5">
  <xsd:schema xmlns:xsd="http://www.w3.org/2001/XMLSchema" xmlns:xs="http://www.w3.org/2001/XMLSchema" xmlns:p="http://schemas.microsoft.com/office/2006/metadata/properties" xmlns:ns2="bcca7c28-2380-4754-a37b-569b3d9892ea" xmlns:ns3="162b670a-92ee-43d7-8da7-b9acc4179809" targetNamespace="http://schemas.microsoft.com/office/2006/metadata/properties" ma:root="true" ma:fieldsID="b0b1eef59717b30ee91d13605410a251" ns2:_="" ns3:_="">
    <xsd:import namespace="bcca7c28-2380-4754-a37b-569b3d9892ea"/>
    <xsd:import namespace="162b670a-92ee-43d7-8da7-b9acc417980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ca7c28-2380-4754-a37b-569b3d9892e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75d6dd25-ebb6-4ebb-b9df-7e34a5daaeed}" ma:internalName="TaxCatchAll" ma:showField="CatchAllData" ma:web="bcca7c28-2380-4754-a37b-569b3d9892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2b670a-92ee-43d7-8da7-b9acc41798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Tag immagine" ma:readOnly="false" ma:fieldId="{5cf76f15-5ced-4ddc-b409-7134ff3c332f}" ma:taxonomyMulti="true" ma:sspId="e5505f8f-da62-40e5-a116-f08e700315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ca7c28-2380-4754-a37b-569b3d9892ea" xsi:nil="true"/>
    <lcf76f155ced4ddcb4097134ff3c332f xmlns="162b670a-92ee-43d7-8da7-b9acc417980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47118D4-DC8A-4200-9F41-F22FC2F86BE0}"/>
</file>

<file path=customXml/itemProps2.xml><?xml version="1.0" encoding="utf-8"?>
<ds:datastoreItem xmlns:ds="http://schemas.openxmlformats.org/officeDocument/2006/customXml" ds:itemID="{1D3C3B88-18C1-4ADA-9E39-B7D82F323965}"/>
</file>

<file path=customXml/itemProps3.xml><?xml version="1.0" encoding="utf-8"?>
<ds:datastoreItem xmlns:ds="http://schemas.openxmlformats.org/officeDocument/2006/customXml" ds:itemID="{70208905-FC62-41FE-A785-A7EC18810622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0</Words>
  <Application>Microsoft Office PowerPoint</Application>
  <PresentationFormat>Personalizzato</PresentationFormat>
  <Paragraphs>0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2013 - Tema 2022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00000000 numero</dc:title>
  <dc:creator>Utente di Microsoft Office</dc:creator>
  <cp:lastModifiedBy>Serena Fabrizio</cp:lastModifiedBy>
  <cp:revision>6</cp:revision>
  <dcterms:created xsi:type="dcterms:W3CDTF">2022-10-24T16:58:59Z</dcterms:created>
  <dcterms:modified xsi:type="dcterms:W3CDTF">2024-06-26T15:27:51Z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0x0101006F5FE1DA0459A34794E6B7C6DF7BE253</vt:lpwstr>
  </property>
</Properties>
</file>