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1DD31BC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4"/>
  </p:sldMasterIdLst>
  <p:notesMasterIdLst>
    <p:notesMasterId r:id="rId6"/>
  </p:notes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F3A93-1E63-11DF-97DE-438194EE35EA}" name="RITA GIUFFREDI" initials="" userId="S::rita.giuffredi@cnr.it::1e79281d-d8c1-4f62-8599-52a83428cd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62"/>
  </p:normalViewPr>
  <p:slideViewPr>
    <p:cSldViewPr snapToGrid="0">
      <p:cViewPr varScale="1">
        <p:scale>
          <a:sx n="56" d="100"/>
          <a:sy n="56" d="100"/>
        </p:scale>
        <p:origin x="1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omments/modernComment_100_1DD31B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10552A-FD76-474C-BE36-967C2E169FC8}" authorId="{3F5F3A93-1E63-11DF-97DE-438194EE35EA}" created="2025-03-12T15:13:58.3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00374478" sldId="256"/>
      <ac:spMk id="3" creationId="{9FAD4835-5E64-4A0D-9052-A673269344BA}"/>
      <ac:txMk cp="489" len="234">
        <ac:context len="724" hash="2947894238"/>
      </ac:txMk>
    </ac:txMkLst>
    <p188:pos x="5841086" y="7202043"/>
    <p188:txBody>
      <a:bodyPr/>
      <a:lstStyle/>
      <a:p>
        <a:r>
          <a:rPr lang="it-IT"/>
          <a:t>Campo esempio, da personalizzare.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01A0D-527F-1341-ADAB-45099A264E4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FD22-0FA1-8744-8A95-D3F22AD92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79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CFD22-0FA1-8744-8A95-D3F22AD923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50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12/03/25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8/10/relationships/comments" Target="../comments/modernComment_100_1DD31BCE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AD4835-5E64-4A0D-9052-A673269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53" y="2253042"/>
            <a:ext cx="5875411" cy="81672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Piano Nazionale di Ripresa e Resilienza 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Titillium Web"/>
            </a:endParaRP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Missione 4 "Istruzione e Ricerca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Componente 2 "Dalla ricerca all'impresa"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Linea di investimento 3.1 "Fondo per la realizzazione di un sistema integrato di infrastrutture di ricerca e innovazione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"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pPr algn="just"/>
            <a:endParaRPr lang="it-IT" sz="2000" b="1" dirty="0">
              <a:solidFill>
                <a:schemeClr val="accent1">
                  <a:lumMod val="75000"/>
                </a:schemeClr>
              </a:solidFill>
              <a:latin typeface="Titillium Web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Titolo del progetto</a:t>
            </a:r>
          </a:p>
          <a:p>
            <a:pPr>
              <a:lnSpc>
                <a:spcPct val="100000"/>
              </a:lnSpc>
            </a:pPr>
            <a:r>
              <a:rPr lang="en-GB" sz="2200" b="1" dirty="0">
                <a:latin typeface="Titillium Web"/>
              </a:rPr>
              <a:t>Fostering Open Science in Social Science Research (FOSSR)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Codice CUP</a:t>
            </a:r>
          </a:p>
          <a:p>
            <a:r>
              <a:rPr lang="it-IT" sz="1800" b="1" i="0">
                <a:effectLst/>
                <a:latin typeface="Titillium Web" panose="00000500000000000000" pitchFamily="2" charset="0"/>
              </a:rPr>
              <a:t>B83C22003950001</a:t>
            </a:r>
            <a:endParaRPr lang="it-IT" b="1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/>
              </a:rPr>
              <a:t>MUR IR0000008</a:t>
            </a:r>
            <a:endParaRPr lang="it-IT" b="1" dirty="0">
              <a:latin typeface="Titillium Web" panose="00000500000000000000" pitchFamily="2" charset="0"/>
            </a:endParaRPr>
          </a:p>
          <a:p>
            <a:endParaRPr lang="it-IT" i="1" dirty="0">
              <a:highlight>
                <a:srgbClr val="FFFF00"/>
              </a:highlight>
              <a:latin typeface="Titillium Web" panose="00000500000000000000" pitchFamily="2" charset="0"/>
            </a:endParaRP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Soggetto attuatore</a:t>
            </a:r>
          </a:p>
          <a:p>
            <a:r>
              <a:rPr lang="it-IT" dirty="0">
                <a:latin typeface="Titillium Web"/>
              </a:rPr>
              <a:t>Consiglio Nazionale delle Ricerche</a:t>
            </a:r>
          </a:p>
          <a:p>
            <a:r>
              <a:rPr lang="it-IT" dirty="0">
                <a:latin typeface="Titillium Web"/>
              </a:rPr>
              <a:t>Piazzale Aldo Moro, 8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/>
              </a:rPr>
              <a:t>CAP 00185 Roma</a:t>
            </a:r>
            <a:endParaRPr lang="it-IT" i="1" dirty="0">
              <a:highlight>
                <a:srgbClr val="FFFF00"/>
              </a:highlight>
              <a:latin typeface="Titillium Web"/>
            </a:endParaRP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Obiettivo principale dell’operazione</a:t>
            </a:r>
          </a:p>
          <a:p>
            <a:r>
              <a:rPr lang="it-IT" dirty="0">
                <a:latin typeface="Titillium Web" panose="00000500000000000000" pitchFamily="2" charset="0"/>
              </a:rPr>
              <a:t>FOSSR DAYS: evento annuale di progetto, organizzato su tre giorni, per promuovere la disseminazione dei risultati di progetto e la condivisione di conoscenza tra i ricercatori coinvolti, nonché rafforzare i legami di gruppo del team. </a:t>
            </a:r>
            <a:endParaRPr lang="it-IT" sz="1400" dirty="0">
              <a:latin typeface="Titillium Web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31D25-7277-4C18-A7CC-04545F45E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767" y="738465"/>
            <a:ext cx="3922183" cy="9856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6" y="10799426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6216361-67FD-470B-8CEC-815890AEB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172" y="11144287"/>
            <a:ext cx="1317478" cy="396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5920F5-A818-4FB7-A65A-96307121B5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21220" b="30195"/>
          <a:stretch/>
        </p:blipFill>
        <p:spPr>
          <a:xfrm>
            <a:off x="3648087" y="11066671"/>
            <a:ext cx="1493229" cy="551326"/>
          </a:xfrm>
          <a:prstGeom prst="rect">
            <a:avLst/>
          </a:prstGeom>
        </p:spPr>
      </p:pic>
      <p:pic>
        <p:nvPicPr>
          <p:cNvPr id="11" name="Immagine 10" descr="Immagine che contiene testo, Carattere, Blu elettrico, schermata&#10;&#10;Descrizione generata automaticamente">
            <a:extLst>
              <a:ext uri="{FF2B5EF4-FFF2-40B4-BE49-F238E27FC236}">
                <a16:creationId xmlns:a16="http://schemas.microsoft.com/office/drawing/2014/main" id="{53EADD8C-1AEE-A86B-4D8D-65C0FFBED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6" y="11090721"/>
            <a:ext cx="2006717" cy="503226"/>
          </a:xfrm>
          <a:prstGeom prst="rect">
            <a:avLst/>
          </a:prstGeom>
        </p:spPr>
      </p:pic>
      <p:pic>
        <p:nvPicPr>
          <p:cNvPr id="13" name="Immagine 12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7BA4E419-A865-CF14-01E9-4ED6C530D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65" y="11152862"/>
            <a:ext cx="1493229" cy="3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5182AA-D778-4B67-80FA-A52A3916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6720DB-5BC7-4643-B578-238C07A30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BF412-870E-407E-92FC-71D46E61D10E}">
  <ds:schemaRefs>
    <ds:schemaRef ds:uri="http://schemas.microsoft.com/office/2006/metadata/properties"/>
    <ds:schemaRef ds:uri="http://schemas.microsoft.com/office/infopath/2007/PartnerControls"/>
    <ds:schemaRef ds:uri="a398c2fc-ef96-41f5-a6be-4e19eee013d8"/>
    <ds:schemaRef ds:uri="33de9cbb-7065-497c-aaf6-21859a933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116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RITA GIUFFREDI</cp:lastModifiedBy>
  <cp:revision>47</cp:revision>
  <dcterms:created xsi:type="dcterms:W3CDTF">2023-05-11T08:27:09Z</dcterms:created>
  <dcterms:modified xsi:type="dcterms:W3CDTF">2025-03-12T16:15:50Z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