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8E06C-FA80-6342-A0C0-8162C2C977B3}" v="1" dt="2024-08-27T09:50:07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000" autoAdjust="0"/>
  </p:normalViewPr>
  <p:slideViewPr>
    <p:cSldViewPr snapToGrid="0">
      <p:cViewPr varScale="1">
        <p:scale>
          <a:sx n="75" d="100"/>
          <a:sy n="75" d="100"/>
        </p:scale>
        <p:origin x="4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 FAVA" userId="ca7f1d91-98e4-4c49-93b0-271d0d2723c5" providerId="ADAL" clId="{98F8E06C-FA80-6342-A0C0-8162C2C977B3}"/>
    <pc:docChg chg="modSld">
      <pc:chgData name="ALESSIA FAVA" userId="ca7f1d91-98e4-4c49-93b0-271d0d2723c5" providerId="ADAL" clId="{98F8E06C-FA80-6342-A0C0-8162C2C977B3}" dt="2024-08-27T09:50:10.692" v="2"/>
      <pc:docMkLst>
        <pc:docMk/>
      </pc:docMkLst>
      <pc:sldChg chg="addSp delSp modSp mod">
        <pc:chgData name="ALESSIA FAVA" userId="ca7f1d91-98e4-4c49-93b0-271d0d2723c5" providerId="ADAL" clId="{98F8E06C-FA80-6342-A0C0-8162C2C977B3}" dt="2024-08-27T09:50:10.692" v="2"/>
        <pc:sldMkLst>
          <pc:docMk/>
          <pc:sldMk cId="2416892646" sldId="256"/>
        </pc:sldMkLst>
        <pc:spChg chg="add del mod">
          <ac:chgData name="ALESSIA FAVA" userId="ca7f1d91-98e4-4c49-93b0-271d0d2723c5" providerId="ADAL" clId="{98F8E06C-FA80-6342-A0C0-8162C2C977B3}" dt="2024-08-27T09:50:10.692" v="2"/>
          <ac:spMkLst>
            <pc:docMk/>
            <pc:sldMk cId="2416892646" sldId="256"/>
            <ac:spMk id="4" creationId="{6D7CF92B-027C-8106-F4D8-FB1D6C16B9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27/08/24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hyperlink" Target="http://www.twitter.com/risis_eu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../loghi%20PNRR%20e%20FOSSR/FACEBOOK.COM/RISIS.EU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hyperlink" Target="mailto:CONTACT@RISIS2.EU" TargetMode="External"/><Relationship Id="rId4" Type="http://schemas.openxmlformats.org/officeDocument/2006/relationships/hyperlink" Target="https://www.youtube.com/channel/UCJbs5Y4vSjB-msAODaBQ7jw" TargetMode="External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142770"/>
            <a:ext cx="12202758" cy="5257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12" name="Immagine 11" descr="Immagine che contiene chiave&#10;&#10;Descrizione generata automaticamente">
            <a:extLst>
              <a:ext uri="{FF2B5EF4-FFF2-40B4-BE49-F238E27FC236}">
                <a16:creationId xmlns:a16="http://schemas.microsoft.com/office/drawing/2014/main" id="{F6BF2FEC-0605-26ED-922F-022FC77F08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08" y="2436075"/>
            <a:ext cx="7110737" cy="270869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466AA23-CDC2-5039-A630-FAEC9292A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3" y="269567"/>
            <a:ext cx="813917" cy="6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27/08/24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EC47D15-EFA4-9EB0-E557-AA078F489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3" y="269567"/>
            <a:ext cx="813917" cy="6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BDC7C-2754-EB00-F541-D3DC7C9F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F544A7-0929-80BD-13E6-02F9E4D1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E92A99-229D-E669-F23A-39EEFF04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C3FDF7-C471-794B-5709-BB93192E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6" name="Immagine 9">
            <a:hlinkClick r:id="rId2"/>
            <a:extLst>
              <a:ext uri="{FF2B5EF4-FFF2-40B4-BE49-F238E27FC236}">
                <a16:creationId xmlns:a16="http://schemas.microsoft.com/office/drawing/2014/main" id="{36F4DA95-D35C-1E24-2A4D-5DE0F7CE9B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72" y="3329653"/>
            <a:ext cx="6517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1">
            <a:hlinkClick r:id="rId4"/>
            <a:extLst>
              <a:ext uri="{FF2B5EF4-FFF2-40B4-BE49-F238E27FC236}">
                <a16:creationId xmlns:a16="http://schemas.microsoft.com/office/drawing/2014/main" id="{7A4DC8E9-73FA-3E59-305A-E91EF3DF25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72" y="4856061"/>
            <a:ext cx="686514" cy="5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hlinkClick r:id="rId6" action="ppaction://hlinkfile"/>
            <a:extLst>
              <a:ext uri="{FF2B5EF4-FFF2-40B4-BE49-F238E27FC236}">
                <a16:creationId xmlns:a16="http://schemas.microsoft.com/office/drawing/2014/main" id="{10B3C8BD-6CE4-E444-E321-48FB312874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6" y="3838141"/>
            <a:ext cx="581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Image result for logo zenodo&quot;">
            <a:extLst>
              <a:ext uri="{FF2B5EF4-FFF2-40B4-BE49-F238E27FC236}">
                <a16:creationId xmlns:a16="http://schemas.microsoft.com/office/drawing/2014/main" id="{E7437551-E867-B688-A80E-72BCB7151D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24" y="5424614"/>
            <a:ext cx="786082" cy="3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58BF350F-1795-42EC-958A-89CA7D627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7" y="4390566"/>
            <a:ext cx="360363" cy="3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2">
            <a:extLst>
              <a:ext uri="{FF2B5EF4-FFF2-40B4-BE49-F238E27FC236}">
                <a16:creationId xmlns:a16="http://schemas.microsoft.com/office/drawing/2014/main" id="{F1397832-7DA2-1A63-C5AA-8B2454A160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4400" y="2853628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fossr.dissemination@ircres.cnr.it</a:t>
            </a:r>
            <a:endParaRPr lang="en-GB" altLang="it-IT" sz="1400" b="1" dirty="0">
              <a:solidFill>
                <a:srgbClr val="2A65AF"/>
              </a:solidFill>
              <a:latin typeface="Titillium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90F96E-5EB4-9C5E-0E95-8F036EC605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3837181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fossr.eu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C757B9-809C-2F0B-58DF-522FBFE7A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4367222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 err="1">
                <a:solidFill>
                  <a:srgbClr val="2A65AF"/>
                </a:solidFill>
                <a:latin typeface="Titillium"/>
              </a:rPr>
              <a:t>fossr-eu</a:t>
            </a:r>
            <a:endParaRPr lang="en-GB" altLang="it-IT" sz="1800" b="1" dirty="0">
              <a:solidFill>
                <a:srgbClr val="2A65AF"/>
              </a:solidFill>
              <a:latin typeface="Titillium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D133B7-56DA-2C93-9FF2-EA8A16B0D6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4897263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solidFill>
                  <a:srgbClr val="2A65AF"/>
                </a:solidFill>
                <a:latin typeface="Titillium"/>
              </a:rPr>
              <a:t>@fossr</a:t>
            </a:r>
            <a:endParaRPr lang="en-GB" altLang="it-IT" sz="1800" b="1" dirty="0">
              <a:solidFill>
                <a:srgbClr val="2A65AF"/>
              </a:solidFill>
              <a:latin typeface="Titillium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25F82D-338E-CFEC-5AEB-5620FA3C03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5370407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zenodo.org/communities/</a:t>
            </a:r>
            <a:r>
              <a:rPr lang="en-GB" altLang="it-IT" sz="1800" b="1" dirty="0" err="1">
                <a:solidFill>
                  <a:srgbClr val="2A65AF"/>
                </a:solidFill>
                <a:latin typeface="Titillium"/>
              </a:rPr>
              <a:t>fossr</a:t>
            </a:r>
            <a:endParaRPr lang="en-GB" altLang="it-IT" sz="1800" b="1" dirty="0">
              <a:solidFill>
                <a:srgbClr val="2A65AF"/>
              </a:solidFill>
              <a:latin typeface="Titillium"/>
            </a:endParaRPr>
          </a:p>
        </p:txBody>
      </p:sp>
      <p:pic>
        <p:nvPicPr>
          <p:cNvPr id="16" name="Immagine 10">
            <a:hlinkClick r:id="rId10"/>
            <a:extLst>
              <a:ext uri="{FF2B5EF4-FFF2-40B4-BE49-F238E27FC236}">
                <a16:creationId xmlns:a16="http://schemas.microsoft.com/office/drawing/2014/main" id="{A733C891-7D33-2C45-07D3-7671A8DF25D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8139" r="13683" b="16049"/>
          <a:stretch>
            <a:fillRect/>
          </a:stretch>
        </p:blipFill>
        <p:spPr bwMode="auto">
          <a:xfrm>
            <a:off x="4265268" y="2806149"/>
            <a:ext cx="521552" cy="4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2">
            <a:extLst>
              <a:ext uri="{FF2B5EF4-FFF2-40B4-BE49-F238E27FC236}">
                <a16:creationId xmlns:a16="http://schemas.microsoft.com/office/drawing/2014/main" id="{C3ABE821-189C-CA5D-98A8-7B69D5D046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3356940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@fossrproject</a:t>
            </a:r>
            <a:endParaRPr lang="en-GB" altLang="it-IT" sz="1400" b="1" dirty="0">
              <a:solidFill>
                <a:srgbClr val="2A65AF"/>
              </a:solidFill>
              <a:latin typeface="Titillium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C9BAB15-15A4-DC60-2A26-4244D5D725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3" y="269567"/>
            <a:ext cx="813917" cy="6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8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27/08/24</a:t>
            </a:fld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F9029B0-DBDC-B7A6-91CF-343ACD877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3" y="269567"/>
            <a:ext cx="813917" cy="6507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D64E9C-8D67-AACB-8783-B84062B91C4A}"/>
              </a:ext>
            </a:extLst>
          </p:cNvPr>
          <p:cNvSpPr txBox="1"/>
          <p:nvPr userDrawn="1"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6" y="1325588"/>
            <a:ext cx="10515600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65" y="2174486"/>
            <a:ext cx="10515600" cy="388582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27/08/24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6CEAA9-911C-6E71-07F4-B5762AEB0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3" y="269567"/>
            <a:ext cx="813917" cy="6507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7D8270-4887-D8F6-1D7C-72533644DADB}"/>
              </a:ext>
            </a:extLst>
          </p:cNvPr>
          <p:cNvSpPr txBox="1"/>
          <p:nvPr userDrawn="1"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9" name="Immagine 8" descr="Immagine che contiene Elementi grafici, cartone animato, clipart, design&#10;&#10;Descrizione generata automaticamente">
            <a:extLst>
              <a:ext uri="{FF2B5EF4-FFF2-40B4-BE49-F238E27FC236}">
                <a16:creationId xmlns:a16="http://schemas.microsoft.com/office/drawing/2014/main" id="{3ED4C73A-543D-26AE-C321-398EE15C9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1"/>
          <a:stretch/>
        </p:blipFill>
        <p:spPr>
          <a:xfrm>
            <a:off x="9508045" y="1154969"/>
            <a:ext cx="2683955" cy="50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27/08/24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05036B-817D-1D61-F242-FCD16A66C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3" y="269567"/>
            <a:ext cx="813917" cy="6507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875C6D-96A3-DDFC-0B04-494A1783F9C5}"/>
              </a:ext>
            </a:extLst>
          </p:cNvPr>
          <p:cNvSpPr txBox="1"/>
          <p:nvPr userDrawn="1"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1" r:id="rId3"/>
    <p:sldLayoutId id="2147483654" r:id="rId4"/>
    <p:sldLayoutId id="2147483660" r:id="rId5"/>
    <p:sldLayoutId id="2147483655" r:id="rId6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587141" y="2040556"/>
            <a:ext cx="1124230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Titolo</a:t>
            </a:r>
          </a:p>
          <a:p>
            <a:pPr algn="just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Sottotitolo</a:t>
            </a: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dirty="0" err="1">
                <a:effectLst/>
                <a:latin typeface="Titillium" pitchFamily="2" charset="77"/>
              </a:rPr>
              <a:t>Lorem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ipsum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dolor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,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adipiscing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elit</a:t>
            </a:r>
            <a:r>
              <a:rPr lang="it-IT" dirty="0">
                <a:effectLst/>
                <a:latin typeface="Titillium" pitchFamily="2" charset="77"/>
              </a:rPr>
              <a:t>, sed do </a:t>
            </a:r>
            <a:r>
              <a:rPr lang="it-IT" dirty="0" err="1">
                <a:effectLst/>
                <a:latin typeface="Titillium" pitchFamily="2" charset="77"/>
              </a:rPr>
              <a:t>eiusmod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tempor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incididunt</a:t>
            </a:r>
            <a:r>
              <a:rPr lang="it-IT" dirty="0">
                <a:effectLst/>
                <a:latin typeface="Titillium" pitchFamily="2" charset="77"/>
              </a:rPr>
              <a:t> ut labore et dolore magna </a:t>
            </a:r>
            <a:r>
              <a:rPr lang="it-IT" dirty="0" err="1">
                <a:effectLst/>
                <a:latin typeface="Titillium" pitchFamily="2" charset="77"/>
              </a:rPr>
              <a:t>aliqua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 nulla </a:t>
            </a:r>
            <a:r>
              <a:rPr lang="it-IT" dirty="0" err="1">
                <a:effectLst/>
                <a:latin typeface="Titillium" pitchFamily="2" charset="77"/>
              </a:rPr>
              <a:t>facilisi</a:t>
            </a:r>
            <a:r>
              <a:rPr lang="it-IT" dirty="0">
                <a:effectLst/>
                <a:latin typeface="Titillium" pitchFamily="2" charset="77"/>
              </a:rPr>
              <a:t> morbi tempus. </a:t>
            </a:r>
            <a:r>
              <a:rPr lang="it-IT" dirty="0" err="1">
                <a:effectLst/>
                <a:latin typeface="Titillium" pitchFamily="2" charset="77"/>
              </a:rPr>
              <a:t>Interdum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libero id </a:t>
            </a:r>
            <a:r>
              <a:rPr lang="it-IT" dirty="0" err="1">
                <a:effectLst/>
                <a:latin typeface="Titillium" pitchFamily="2" charset="77"/>
              </a:rPr>
              <a:t>faucibus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nisl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tincidunt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eget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i="1" dirty="0" err="1">
                <a:effectLst/>
                <a:latin typeface="Titillium" pitchFamily="2" charset="77"/>
              </a:rPr>
              <a:t>Nisl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suscipit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adipiscing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bibendum</a:t>
            </a:r>
            <a:r>
              <a:rPr lang="it-IT" i="1" dirty="0">
                <a:effectLst/>
                <a:latin typeface="Titillium" pitchFamily="2" charset="77"/>
              </a:rPr>
              <a:t> est </a:t>
            </a:r>
            <a:r>
              <a:rPr lang="it-IT" i="1" dirty="0" err="1">
                <a:effectLst/>
                <a:latin typeface="Titillium" pitchFamily="2" charset="77"/>
              </a:rPr>
              <a:t>ultricies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integer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quis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. </a:t>
            </a:r>
            <a:endParaRPr lang="it-IT" dirty="0">
              <a:effectLst/>
              <a:latin typeface="Titillium" pitchFamily="2" charset="77"/>
            </a:endParaRPr>
          </a:p>
          <a:p>
            <a:pPr algn="just"/>
            <a:br>
              <a:rPr lang="it-IT" dirty="0">
                <a:effectLst/>
                <a:latin typeface="Titillium" pitchFamily="2" charset="77"/>
              </a:rPr>
            </a:br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i="1" dirty="0" err="1">
                <a:effectLst/>
                <a:latin typeface="Titillium" pitchFamily="2" charset="77"/>
              </a:rPr>
              <a:t>Tortor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 urna nunc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Felis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donec</a:t>
            </a:r>
            <a:r>
              <a:rPr lang="it-IT" dirty="0">
                <a:effectLst/>
                <a:latin typeface="Titillium" pitchFamily="2" charset="77"/>
              </a:rPr>
              <a:t> et odio </a:t>
            </a:r>
            <a:r>
              <a:rPr lang="it-IT" dirty="0" err="1">
                <a:effectLst/>
                <a:latin typeface="Titillium" pitchFamily="2" charset="77"/>
              </a:rPr>
              <a:t>pellentesque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diam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commodo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b="1" dirty="0" err="1">
                <a:effectLst/>
                <a:latin typeface="Titillium" pitchFamily="2" charset="77"/>
              </a:rPr>
              <a:t>Sapien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nec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sagittis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aliquam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malesuada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bibendum</a:t>
            </a:r>
            <a:r>
              <a:rPr lang="it-IT" dirty="0">
                <a:effectLst/>
                <a:latin typeface="Titillium" pitchFamily="2" charset="77"/>
              </a:rPr>
              <a:t>. Tempus </a:t>
            </a:r>
            <a:r>
              <a:rPr lang="it-IT" dirty="0" err="1">
                <a:effectLst/>
                <a:latin typeface="Titillium" pitchFamily="2" charset="77"/>
              </a:rPr>
              <a:t>iaculis</a:t>
            </a:r>
            <a:r>
              <a:rPr lang="it-IT" dirty="0">
                <a:effectLst/>
                <a:latin typeface="Titillium" pitchFamily="2" charset="77"/>
              </a:rPr>
              <a:t> urna id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lacus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laoreet</a:t>
            </a:r>
            <a:r>
              <a:rPr lang="it-IT" dirty="0">
                <a:effectLst/>
                <a:latin typeface="Titillium" pitchFamily="2" charset="77"/>
              </a:rPr>
              <a:t> non.</a:t>
            </a:r>
          </a:p>
          <a:p>
            <a:pPr algn="just"/>
            <a:r>
              <a:rPr lang="it-IT" dirty="0">
                <a:effectLst/>
                <a:latin typeface="Titillium" pitchFamily="2" charset="77"/>
              </a:rPr>
              <a:t> </a:t>
            </a:r>
            <a:r>
              <a:rPr lang="it-IT" dirty="0" err="1">
                <a:effectLst/>
                <a:latin typeface="Titillium" pitchFamily="2" charset="77"/>
              </a:rPr>
              <a:t>Luctus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tortor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posuere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</a:t>
            </a:r>
            <a:r>
              <a:rPr lang="it-IT" dirty="0">
                <a:effectLst/>
                <a:latin typeface="Titillium" pitchFamily="2" charset="77"/>
              </a:rPr>
              <a:t> ut. </a:t>
            </a:r>
            <a:r>
              <a:rPr lang="it-IT" dirty="0" err="1">
                <a:effectLst/>
                <a:latin typeface="Titillium" pitchFamily="2" charset="77"/>
              </a:rPr>
              <a:t>Elementum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curabitur</a:t>
            </a:r>
            <a:r>
              <a:rPr lang="it-IT" dirty="0">
                <a:effectLst/>
                <a:latin typeface="Titillium" pitchFamily="2" charset="77"/>
              </a:rPr>
              <a:t> vitae nunc sed. </a:t>
            </a:r>
            <a:r>
              <a:rPr lang="it-IT" dirty="0" err="1">
                <a:effectLst/>
                <a:latin typeface="Titillium" pitchFamily="2" charset="77"/>
              </a:rPr>
              <a:t>Vestibulum</a:t>
            </a:r>
            <a:r>
              <a:rPr lang="it-IT" dirty="0">
                <a:effectLst/>
                <a:latin typeface="Titillium" pitchFamily="2" charset="77"/>
              </a:rPr>
              <a:t> morbi </a:t>
            </a:r>
            <a:r>
              <a:rPr lang="it-IT" dirty="0" err="1">
                <a:effectLst/>
                <a:latin typeface="Titillium" pitchFamily="2" charset="77"/>
              </a:rPr>
              <a:t>blandit</a:t>
            </a:r>
            <a:r>
              <a:rPr lang="it-IT" dirty="0">
                <a:effectLst/>
                <a:latin typeface="Titillium" pitchFamily="2" charset="77"/>
              </a:rPr>
              <a:t> cursus </a:t>
            </a:r>
            <a:r>
              <a:rPr lang="it-IT" dirty="0" err="1">
                <a:effectLst/>
                <a:latin typeface="Titillium" pitchFamily="2" charset="77"/>
              </a:rPr>
              <a:t>risus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ultrices</a:t>
            </a:r>
            <a:r>
              <a:rPr lang="it-IT" dirty="0">
                <a:effectLst/>
                <a:latin typeface="Titillium" pitchFamily="2" charset="77"/>
              </a:rPr>
              <a:t> mi tempus </a:t>
            </a:r>
            <a:r>
              <a:rPr lang="it-IT" dirty="0" err="1">
                <a:effectLst/>
                <a:latin typeface="Titillium" pitchFamily="2" charset="77"/>
              </a:rPr>
              <a:t>imperdiet</a:t>
            </a:r>
            <a:r>
              <a:rPr lang="it-IT" dirty="0">
                <a:effectLst/>
                <a:latin typeface="Titillium" pitchFamily="2" charset="77"/>
              </a:rPr>
              <a:t>. Pulvinar </a:t>
            </a:r>
            <a:r>
              <a:rPr lang="it-IT" dirty="0" err="1">
                <a:effectLst/>
                <a:latin typeface="Titillium" pitchFamily="2" charset="77"/>
              </a:rPr>
              <a:t>sapien</a:t>
            </a:r>
            <a:r>
              <a:rPr lang="it-IT" dirty="0">
                <a:effectLst/>
                <a:latin typeface="Titillium" pitchFamily="2" charset="77"/>
              </a:rPr>
              <a:t> et ligula </a:t>
            </a:r>
            <a:r>
              <a:rPr lang="it-IT" dirty="0" err="1">
                <a:effectLst/>
                <a:latin typeface="Titillium" pitchFamily="2" charset="77"/>
              </a:rPr>
              <a:t>ullamcorper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malesuada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proin</a:t>
            </a:r>
            <a:r>
              <a:rPr lang="it-IT" dirty="0">
                <a:effectLst/>
                <a:latin typeface="Titillium" pitchFamily="2" charset="77"/>
              </a:rPr>
              <a:t> libero nunc </a:t>
            </a:r>
            <a:r>
              <a:rPr lang="it-IT" dirty="0" err="1">
                <a:effectLst/>
                <a:latin typeface="Titillium" pitchFamily="2" charset="77"/>
              </a:rPr>
              <a:t>consequat</a:t>
            </a:r>
            <a:r>
              <a:rPr lang="it-IT" dirty="0">
                <a:effectLst/>
                <a:latin typeface="Titillium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12527E-0B35-2535-1E86-36EC8938733C}"/>
              </a:ext>
            </a:extLst>
          </p:cNvPr>
          <p:cNvSpPr txBox="1"/>
          <p:nvPr/>
        </p:nvSpPr>
        <p:spPr>
          <a:xfrm>
            <a:off x="587141" y="2040556"/>
            <a:ext cx="1124230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Titolo</a:t>
            </a:r>
          </a:p>
          <a:p>
            <a:pPr algn="just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Sottotitolo</a:t>
            </a: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dirty="0" err="1">
                <a:effectLst/>
                <a:latin typeface="Titillium" pitchFamily="2" charset="77"/>
              </a:rPr>
              <a:t>Lorem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ipsum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dolor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,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adipiscing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elit</a:t>
            </a:r>
            <a:r>
              <a:rPr lang="it-IT" dirty="0">
                <a:effectLst/>
                <a:latin typeface="Titillium" pitchFamily="2" charset="77"/>
              </a:rPr>
              <a:t>, sed do </a:t>
            </a:r>
            <a:r>
              <a:rPr lang="it-IT" dirty="0" err="1">
                <a:effectLst/>
                <a:latin typeface="Titillium" pitchFamily="2" charset="77"/>
              </a:rPr>
              <a:t>eiusmod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tempor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incididunt</a:t>
            </a:r>
            <a:r>
              <a:rPr lang="it-IT" dirty="0">
                <a:effectLst/>
                <a:latin typeface="Titillium" pitchFamily="2" charset="77"/>
              </a:rPr>
              <a:t> ut labore et dolore magna </a:t>
            </a:r>
            <a:r>
              <a:rPr lang="it-IT" dirty="0" err="1">
                <a:effectLst/>
                <a:latin typeface="Titillium" pitchFamily="2" charset="77"/>
              </a:rPr>
              <a:t>aliqua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 nulla </a:t>
            </a:r>
            <a:r>
              <a:rPr lang="it-IT" dirty="0" err="1">
                <a:effectLst/>
                <a:latin typeface="Titillium" pitchFamily="2" charset="77"/>
              </a:rPr>
              <a:t>facilisi</a:t>
            </a:r>
            <a:r>
              <a:rPr lang="it-IT" dirty="0">
                <a:effectLst/>
                <a:latin typeface="Titillium" pitchFamily="2" charset="77"/>
              </a:rPr>
              <a:t> morbi tempus. </a:t>
            </a:r>
            <a:r>
              <a:rPr lang="it-IT" dirty="0" err="1">
                <a:effectLst/>
                <a:latin typeface="Titillium" pitchFamily="2" charset="77"/>
              </a:rPr>
              <a:t>Interdum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libero id </a:t>
            </a:r>
            <a:r>
              <a:rPr lang="it-IT" dirty="0" err="1">
                <a:effectLst/>
                <a:latin typeface="Titillium" pitchFamily="2" charset="77"/>
              </a:rPr>
              <a:t>faucibus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nisl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tincidunt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eget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i="1" dirty="0" err="1">
                <a:effectLst/>
                <a:latin typeface="Titillium" pitchFamily="2" charset="77"/>
              </a:rPr>
              <a:t>Nisl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suscipit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adipiscing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bibendum</a:t>
            </a:r>
            <a:r>
              <a:rPr lang="it-IT" i="1" dirty="0">
                <a:effectLst/>
                <a:latin typeface="Titillium" pitchFamily="2" charset="77"/>
              </a:rPr>
              <a:t> est </a:t>
            </a:r>
            <a:r>
              <a:rPr lang="it-IT" i="1" dirty="0" err="1">
                <a:effectLst/>
                <a:latin typeface="Titillium" pitchFamily="2" charset="77"/>
              </a:rPr>
              <a:t>ultricies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integer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quis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. </a:t>
            </a:r>
            <a:endParaRPr lang="it-IT" dirty="0">
              <a:effectLst/>
              <a:latin typeface="Titillium" pitchFamily="2" charset="77"/>
            </a:endParaRPr>
          </a:p>
          <a:p>
            <a:pPr algn="just"/>
            <a:br>
              <a:rPr lang="it-IT" dirty="0">
                <a:effectLst/>
                <a:latin typeface="Titillium" pitchFamily="2" charset="77"/>
              </a:rPr>
            </a:br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i="1" dirty="0" err="1">
                <a:effectLst/>
                <a:latin typeface="Titillium" pitchFamily="2" charset="77"/>
              </a:rPr>
              <a:t>Tortor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 urna nunc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Felis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donec</a:t>
            </a:r>
            <a:r>
              <a:rPr lang="it-IT" dirty="0">
                <a:effectLst/>
                <a:latin typeface="Titillium" pitchFamily="2" charset="77"/>
              </a:rPr>
              <a:t> et odio </a:t>
            </a:r>
            <a:r>
              <a:rPr lang="it-IT" dirty="0" err="1">
                <a:effectLst/>
                <a:latin typeface="Titillium" pitchFamily="2" charset="77"/>
              </a:rPr>
              <a:t>pellentesque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diam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commodo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b="1" dirty="0" err="1">
                <a:effectLst/>
                <a:latin typeface="Titillium" pitchFamily="2" charset="77"/>
              </a:rPr>
              <a:t>Sapien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nec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sagittis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aliquam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malesuada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bibendum</a:t>
            </a:r>
            <a:r>
              <a:rPr lang="it-IT" dirty="0">
                <a:effectLst/>
                <a:latin typeface="Titillium" pitchFamily="2" charset="77"/>
              </a:rPr>
              <a:t>. Tempus </a:t>
            </a:r>
            <a:r>
              <a:rPr lang="it-IT" dirty="0" err="1">
                <a:effectLst/>
                <a:latin typeface="Titillium" pitchFamily="2" charset="77"/>
              </a:rPr>
              <a:t>iaculis</a:t>
            </a:r>
            <a:r>
              <a:rPr lang="it-IT" dirty="0">
                <a:effectLst/>
                <a:latin typeface="Titillium" pitchFamily="2" charset="77"/>
              </a:rPr>
              <a:t> urna id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lacus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laoreet</a:t>
            </a:r>
            <a:r>
              <a:rPr lang="it-IT" dirty="0">
                <a:effectLst/>
                <a:latin typeface="Titillium" pitchFamily="2" charset="77"/>
              </a:rPr>
              <a:t> non.</a:t>
            </a:r>
          </a:p>
          <a:p>
            <a:pPr algn="just"/>
            <a:r>
              <a:rPr lang="it-IT" dirty="0">
                <a:effectLst/>
                <a:latin typeface="Titillium" pitchFamily="2" charset="77"/>
              </a:rPr>
              <a:t> </a:t>
            </a:r>
            <a:r>
              <a:rPr lang="it-IT" dirty="0" err="1">
                <a:effectLst/>
                <a:latin typeface="Titillium" pitchFamily="2" charset="77"/>
              </a:rPr>
              <a:t>Luctus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tortor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posuere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</a:t>
            </a:r>
            <a:r>
              <a:rPr lang="it-IT" dirty="0">
                <a:effectLst/>
                <a:latin typeface="Titillium" pitchFamily="2" charset="77"/>
              </a:rPr>
              <a:t> ut. </a:t>
            </a:r>
            <a:r>
              <a:rPr lang="it-IT" dirty="0" err="1">
                <a:effectLst/>
                <a:latin typeface="Titillium" pitchFamily="2" charset="77"/>
              </a:rPr>
              <a:t>Elementum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curabitur</a:t>
            </a:r>
            <a:r>
              <a:rPr lang="it-IT" dirty="0">
                <a:effectLst/>
                <a:latin typeface="Titillium" pitchFamily="2" charset="77"/>
              </a:rPr>
              <a:t> vitae nunc sed. </a:t>
            </a:r>
            <a:r>
              <a:rPr lang="it-IT" dirty="0" err="1">
                <a:effectLst/>
                <a:latin typeface="Titillium" pitchFamily="2" charset="77"/>
              </a:rPr>
              <a:t>Vestibulum</a:t>
            </a:r>
            <a:r>
              <a:rPr lang="it-IT" dirty="0">
                <a:effectLst/>
                <a:latin typeface="Titillium" pitchFamily="2" charset="77"/>
              </a:rPr>
              <a:t> morbi </a:t>
            </a:r>
            <a:r>
              <a:rPr lang="it-IT" dirty="0" err="1">
                <a:effectLst/>
                <a:latin typeface="Titillium" pitchFamily="2" charset="77"/>
              </a:rPr>
              <a:t>blandit</a:t>
            </a:r>
            <a:r>
              <a:rPr lang="it-IT" dirty="0">
                <a:effectLst/>
                <a:latin typeface="Titillium" pitchFamily="2" charset="77"/>
              </a:rPr>
              <a:t> cursus </a:t>
            </a:r>
            <a:r>
              <a:rPr lang="it-IT" dirty="0" err="1">
                <a:effectLst/>
                <a:latin typeface="Titillium" pitchFamily="2" charset="77"/>
              </a:rPr>
              <a:t>risus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ultrices</a:t>
            </a:r>
            <a:r>
              <a:rPr lang="it-IT" dirty="0">
                <a:effectLst/>
                <a:latin typeface="Titillium" pitchFamily="2" charset="77"/>
              </a:rPr>
              <a:t> mi tempus </a:t>
            </a:r>
            <a:r>
              <a:rPr lang="it-IT" dirty="0" err="1">
                <a:effectLst/>
                <a:latin typeface="Titillium" pitchFamily="2" charset="77"/>
              </a:rPr>
              <a:t>imperdiet</a:t>
            </a:r>
            <a:r>
              <a:rPr lang="it-IT" dirty="0">
                <a:effectLst/>
                <a:latin typeface="Titillium" pitchFamily="2" charset="77"/>
              </a:rPr>
              <a:t>. Pulvinar </a:t>
            </a:r>
            <a:r>
              <a:rPr lang="it-IT" dirty="0" err="1">
                <a:effectLst/>
                <a:latin typeface="Titillium" pitchFamily="2" charset="77"/>
              </a:rPr>
              <a:t>sapien</a:t>
            </a:r>
            <a:r>
              <a:rPr lang="it-IT" dirty="0">
                <a:effectLst/>
                <a:latin typeface="Titillium" pitchFamily="2" charset="77"/>
              </a:rPr>
              <a:t> et ligula </a:t>
            </a:r>
            <a:r>
              <a:rPr lang="it-IT" dirty="0" err="1">
                <a:effectLst/>
                <a:latin typeface="Titillium" pitchFamily="2" charset="77"/>
              </a:rPr>
              <a:t>ullamcorper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malesuada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proin</a:t>
            </a:r>
            <a:r>
              <a:rPr lang="it-IT" dirty="0">
                <a:effectLst/>
                <a:latin typeface="Titillium" pitchFamily="2" charset="77"/>
              </a:rPr>
              <a:t> libero nunc </a:t>
            </a:r>
            <a:r>
              <a:rPr lang="it-IT" dirty="0" err="1">
                <a:effectLst/>
                <a:latin typeface="Titillium" pitchFamily="2" charset="77"/>
              </a:rPr>
              <a:t>consequat</a:t>
            </a:r>
            <a:r>
              <a:rPr lang="it-IT" dirty="0">
                <a:effectLst/>
                <a:latin typeface="Titillium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1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6D32B72-A89F-96CA-E1E7-0A9B0713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4" y="1404617"/>
            <a:ext cx="10515600" cy="1187309"/>
          </a:xfrm>
        </p:spPr>
        <p:txBody>
          <a:bodyPr>
            <a:normAutofit/>
          </a:bodyPr>
          <a:lstStyle/>
          <a:p>
            <a:pPr algn="ctr"/>
            <a:r>
              <a:rPr lang="it-IT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95165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ca7c28-2380-4754-a37b-569b3d9892ea" xsi:nil="true"/>
    <lcf76f155ced4ddcb4097134ff3c332f xmlns="162b670a-92ee-43d7-8da7-b9acc41798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5FE1DA0459A34794E6B7C6DF7BE253" ma:contentTypeVersion="14" ma:contentTypeDescription="Creare un nuovo documento." ma:contentTypeScope="" ma:versionID="bc760dd95a2211ed5dfbc71e2af041d5">
  <xsd:schema xmlns:xsd="http://www.w3.org/2001/XMLSchema" xmlns:xs="http://www.w3.org/2001/XMLSchema" xmlns:p="http://schemas.microsoft.com/office/2006/metadata/properties" xmlns:ns2="bcca7c28-2380-4754-a37b-569b3d9892ea" xmlns:ns3="162b670a-92ee-43d7-8da7-b9acc4179809" targetNamespace="http://schemas.microsoft.com/office/2006/metadata/properties" ma:root="true" ma:fieldsID="b0b1eef59717b30ee91d13605410a251" ns2:_="" ns3:_="">
    <xsd:import namespace="bcca7c28-2380-4754-a37b-569b3d9892ea"/>
    <xsd:import namespace="162b670a-92ee-43d7-8da7-b9acc41798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a7c28-2380-4754-a37b-569b3d9892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5d6dd25-ebb6-4ebb-b9df-7e34a5daaeed}" ma:internalName="TaxCatchAll" ma:showField="CatchAllData" ma:web="bcca7c28-2380-4754-a37b-569b3d989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b670a-92ee-43d7-8da7-b9acc4179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67FBC-AEAE-4EC2-BF36-9EF027E22BDD}">
  <ds:schemaRefs>
    <ds:schemaRef ds:uri="162b670a-92ee-43d7-8da7-b9acc4179809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bcca7c28-2380-4754-a37b-569b3d9892e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C30A53-8C21-4BB3-BCAE-E7AECDF4453F}"/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0</TotalTime>
  <Words>247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Titillium</vt:lpstr>
      <vt:lpstr>Titillium Bd</vt:lpstr>
      <vt:lpstr>Tema di Office</vt:lpstr>
      <vt:lpstr>Presentazione standard di PowerPoint</vt:lpstr>
      <vt:lpstr>Presentazione standard di PowerPoint</vt:lpstr>
      <vt:lpstr>Presentazione standard di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ALESSIA FAVA</cp:lastModifiedBy>
  <cp:revision>12</cp:revision>
  <dcterms:created xsi:type="dcterms:W3CDTF">2022-10-26T09:11:02Z</dcterms:created>
  <dcterms:modified xsi:type="dcterms:W3CDTF">2024-08-27T09:50:14Z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0x0101006F5FE1DA0459A34794E6B7C6DF7BE253</vt:lpwstr>
  </property>
</Properties>
</file>