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sldIdLst>
    <p:sldId id="256" r:id="rId3"/>
  </p:sldIdLst>
  <p:sldSz cx="10296525" cy="173513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e" id="{1523C0F2-E077-604E-AC39-6F9530C2B70E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F1"/>
    <a:srgbClr val="F2CEA5"/>
    <a:srgbClr val="EECE9F"/>
    <a:srgbClr val="C2894F"/>
    <a:srgbClr val="FFB96B"/>
    <a:srgbClr val="F8A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3"/>
    <p:restoredTop sz="96405"/>
  </p:normalViewPr>
  <p:slideViewPr>
    <p:cSldViewPr snapToGrid="0">
      <p:cViewPr>
        <p:scale>
          <a:sx n="39" d="100"/>
          <a:sy n="39" d="100"/>
        </p:scale>
        <p:origin x="25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240" y="2839682"/>
            <a:ext cx="8752046" cy="6040849"/>
          </a:xfrm>
        </p:spPr>
        <p:txBody>
          <a:bodyPr anchor="b"/>
          <a:lstStyle>
            <a:lvl1pPr algn="ctr">
              <a:defRPr sz="675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066" y="9113490"/>
            <a:ext cx="7722394" cy="4189231"/>
          </a:xfrm>
        </p:spPr>
        <p:txBody>
          <a:bodyPr/>
          <a:lstStyle>
            <a:lvl1pPr marL="0" indent="0" algn="ctr">
              <a:buNone/>
              <a:defRPr sz="2702"/>
            </a:lvl1pPr>
            <a:lvl2pPr marL="514807" indent="0" algn="ctr">
              <a:buNone/>
              <a:defRPr sz="2252"/>
            </a:lvl2pPr>
            <a:lvl3pPr marL="1029614" indent="0" algn="ctr">
              <a:buNone/>
              <a:defRPr sz="2027"/>
            </a:lvl3pPr>
            <a:lvl4pPr marL="1544422" indent="0" algn="ctr">
              <a:buNone/>
              <a:defRPr sz="1802"/>
            </a:lvl4pPr>
            <a:lvl5pPr marL="2059229" indent="0" algn="ctr">
              <a:buNone/>
              <a:defRPr sz="1802"/>
            </a:lvl5pPr>
            <a:lvl6pPr marL="2574036" indent="0" algn="ctr">
              <a:buNone/>
              <a:defRPr sz="1802"/>
            </a:lvl6pPr>
            <a:lvl7pPr marL="3088843" indent="0" algn="ctr">
              <a:buNone/>
              <a:defRPr sz="1802"/>
            </a:lvl7pPr>
            <a:lvl8pPr marL="3603650" indent="0" algn="ctr">
              <a:buNone/>
              <a:defRPr sz="1802"/>
            </a:lvl8pPr>
            <a:lvl9pPr marL="4118458" indent="0" algn="ctr">
              <a:buNone/>
              <a:defRPr sz="1802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819A2FC-2D68-1495-3ED7-2FA95B3AD2B3}"/>
              </a:ext>
            </a:extLst>
          </p:cNvPr>
          <p:cNvSpPr/>
          <p:nvPr userDrawn="1"/>
        </p:nvSpPr>
        <p:spPr>
          <a:xfrm>
            <a:off x="3707026" y="15470659"/>
            <a:ext cx="568411" cy="502509"/>
          </a:xfrm>
          <a:prstGeom prst="ellipse">
            <a:avLst/>
          </a:prstGeom>
          <a:solidFill>
            <a:srgbClr val="FDF8F1"/>
          </a:solidFill>
          <a:ln>
            <a:solidFill>
              <a:srgbClr val="FDF8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51C5E29-8E59-B973-2B83-784A6DEDB4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1231" y="15590107"/>
            <a:ext cx="257968" cy="263611"/>
          </a:xfrm>
          <a:prstGeom prst="rect">
            <a:avLst/>
          </a:prstGeom>
        </p:spPr>
      </p:pic>
      <p:pic>
        <p:nvPicPr>
          <p:cNvPr id="11" name="Immagine 10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38CDBEF7-54AD-0299-D20D-9D1E462849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0296525" cy="174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0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33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8451" y="923800"/>
            <a:ext cx="2220188" cy="1470448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887" y="923800"/>
            <a:ext cx="6531858" cy="1470448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97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D9EB7A-68FD-F01D-4A72-E27F89474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463" y="2840038"/>
            <a:ext cx="7721600" cy="60404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8FF545-5C27-2C99-B2E3-96D1F3257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463" y="9113838"/>
            <a:ext cx="7721600" cy="41894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CA333F-D69B-2394-E8C2-DB243843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197B-136C-404F-8F44-19673F38CAF3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28D6FD-2C11-1025-ACEE-70FE0D06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A1061A-FC30-C1AA-F4F0-A9EC6206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106-825A-4FA6-A757-1CB324799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2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A9F9C4-8D6D-58F8-97C9-F111F0F8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566AF1-D610-D369-AA25-BCB62845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7DEA17-3F89-044A-4A92-3478C545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197B-136C-404F-8F44-19673F38CAF3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AE5FCE-1798-6C56-D96E-F886FF77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2B9FD9-456B-B837-9353-BD9E73A4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106-825A-4FA6-A757-1CB324799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56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099467-C1E6-D622-532F-63107102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63" y="4325938"/>
            <a:ext cx="8880475" cy="72167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78C895-7496-54B2-2AEE-719E8375F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263" y="11610975"/>
            <a:ext cx="8880475" cy="37957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97C0A4-4409-5527-AF35-6689E99A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197B-136C-404F-8F44-19673F38CAF3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D87640-F92A-2179-6B73-5E8F5944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8DAFD3-54D6-925B-259A-04782C6C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106-825A-4FA6-A757-1CB324799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171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61ADE-FE95-B290-3ACF-11C33062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F7D258-B4E8-0796-048C-264400559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025" y="4619625"/>
            <a:ext cx="4364038" cy="1100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8B8BD8-C760-7812-B9EB-0267D5189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4463" y="4619625"/>
            <a:ext cx="4364037" cy="1100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151C7E-0BB6-67AE-8153-DCD558E8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197B-136C-404F-8F44-19673F38CAF3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09E44D-BC29-9553-D303-CDBB46FD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124F42-48E5-B93B-961D-2279A197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106-825A-4FA6-A757-1CB324799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690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60E82B-3C09-7BC9-5DE6-22D5A420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923925"/>
            <a:ext cx="8880475" cy="33543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CF90E5-6CF6-9A5A-34AE-8714660D1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613" y="4252913"/>
            <a:ext cx="4356100" cy="208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B7684E-97D0-EFFF-DC24-6283CF9C9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613" y="6337300"/>
            <a:ext cx="4356100" cy="93233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CB0395-EE63-9828-145A-6739ACD15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13350" y="4252913"/>
            <a:ext cx="4376738" cy="208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9CBB30E-9E8A-C30A-6579-6EACA4EFE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13350" y="6337300"/>
            <a:ext cx="4376738" cy="93233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69BCB89-CCB3-5571-BFA7-23674BA5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197B-136C-404F-8F44-19673F38CAF3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9D9E460-F2AD-C09A-3A4F-95043B2F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D2E6D3-F214-8382-E801-86EE0101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106-825A-4FA6-A757-1CB324799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490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89917E-D3EC-975C-DD70-36786F19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4A22DE7-E957-9FEA-268D-1B2AF51B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197B-136C-404F-8F44-19673F38CAF3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1D229C-485F-73AA-47B8-A51F1C76B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116743-D463-65C4-94E5-8D8D8A34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106-825A-4FA6-A757-1CB324799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436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5E31F17-0D86-3281-1472-B5A3B9D9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197B-136C-404F-8F44-19673F38CAF3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6199D6-2031-A98C-7362-5B259748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940EAD-67F1-F3B4-EB35-0F7FCA78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106-825A-4FA6-A757-1CB324799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759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98C24C-E699-ED11-9809-32999E26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1157288"/>
            <a:ext cx="3321050" cy="40481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BD741B-8BBD-C6DE-3E7D-9501BF0F5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738" y="2498725"/>
            <a:ext cx="5213350" cy="12330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95CD28-3976-9DD2-D29D-835F640E4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9613" y="5205413"/>
            <a:ext cx="3321050" cy="96440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50D8E5-541C-44BB-52A7-8A004850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197B-136C-404F-8F44-19673F38CAF3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59F1A7-C069-944A-A4CD-7CC7C52B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D630D8-A8A3-122D-0352-C4E24FE8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106-825A-4FA6-A757-1CB324799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29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861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2C1D13-1DD1-56D0-C280-9B481E79B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1157288"/>
            <a:ext cx="3321050" cy="40481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4EA3D5A-0F58-6367-4582-3E25DCFEF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6738" y="2498725"/>
            <a:ext cx="5213350" cy="123301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48BFD0-3F0C-852C-331A-CB2D30E8A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9613" y="5205413"/>
            <a:ext cx="3321050" cy="96440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A3F47A-2540-DAC6-056E-03B1943CB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197B-136C-404F-8F44-19673F38CAF3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329B1A-5068-1D5C-87C6-F248BE34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73E2BD-8E5C-3808-B0FE-4645B879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106-825A-4FA6-A757-1CB324799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941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26ED91-D725-614C-9F3E-C122C94F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7522374-FF21-90BC-F363-D58F0B6FE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229FC5-6ACA-08B4-AE71-7A3A88A6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197B-136C-404F-8F44-19673F38CAF3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5BDCDB-5072-0299-4B74-9A8BC382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0EABC6-6041-D0E7-A4A1-39701FA7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106-825A-4FA6-A757-1CB324799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168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8E71C22-29D6-463F-1F92-CA53D7F14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69175" y="923925"/>
            <a:ext cx="2219325" cy="1470501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07F8C27-08C7-BE1D-955A-6FD048945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08025" y="923925"/>
            <a:ext cx="6508750" cy="1470501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27608F-CC40-10D7-6AA3-9D965667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197B-136C-404F-8F44-19673F38CAF3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ADF11E-3ED3-D066-A6F1-98E3E95F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F9CBED-A6A5-0358-F190-0392C79A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106-825A-4FA6-A757-1CB324799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11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524" y="4325799"/>
            <a:ext cx="8880753" cy="7217689"/>
          </a:xfrm>
        </p:spPr>
        <p:txBody>
          <a:bodyPr anchor="b"/>
          <a:lstStyle>
            <a:lvl1pPr>
              <a:defRPr sz="675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524" y="11611770"/>
            <a:ext cx="8880753" cy="3795612"/>
          </a:xfrm>
        </p:spPr>
        <p:txBody>
          <a:bodyPr/>
          <a:lstStyle>
            <a:lvl1pPr marL="0" indent="0">
              <a:buNone/>
              <a:defRPr sz="2702">
                <a:solidFill>
                  <a:schemeClr val="tx1"/>
                </a:solidFill>
              </a:defRPr>
            </a:lvl1pPr>
            <a:lvl2pPr marL="514807" indent="0">
              <a:buNone/>
              <a:defRPr sz="2252">
                <a:solidFill>
                  <a:schemeClr val="tx1">
                    <a:tint val="75000"/>
                  </a:schemeClr>
                </a:solidFill>
              </a:defRPr>
            </a:lvl2pPr>
            <a:lvl3pPr marL="1029614" indent="0">
              <a:buNone/>
              <a:defRPr sz="2027">
                <a:solidFill>
                  <a:schemeClr val="tx1">
                    <a:tint val="75000"/>
                  </a:schemeClr>
                </a:solidFill>
              </a:defRPr>
            </a:lvl3pPr>
            <a:lvl4pPr marL="1544422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4pPr>
            <a:lvl5pPr marL="2059229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5pPr>
            <a:lvl6pPr marL="2574036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6pPr>
            <a:lvl7pPr marL="3088843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7pPr>
            <a:lvl8pPr marL="3603650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8pPr>
            <a:lvl9pPr marL="4118458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72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886" y="4619000"/>
            <a:ext cx="4376023" cy="110092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616" y="4619000"/>
            <a:ext cx="4376023" cy="110092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15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923804"/>
            <a:ext cx="8880753" cy="335379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228" y="4253498"/>
            <a:ext cx="4355912" cy="2084574"/>
          </a:xfrm>
        </p:spPr>
        <p:txBody>
          <a:bodyPr anchor="b"/>
          <a:lstStyle>
            <a:lvl1pPr marL="0" indent="0">
              <a:buNone/>
              <a:defRPr sz="2702" b="1"/>
            </a:lvl1pPr>
            <a:lvl2pPr marL="514807" indent="0">
              <a:buNone/>
              <a:defRPr sz="2252" b="1"/>
            </a:lvl2pPr>
            <a:lvl3pPr marL="1029614" indent="0">
              <a:buNone/>
              <a:defRPr sz="2027" b="1"/>
            </a:lvl3pPr>
            <a:lvl4pPr marL="1544422" indent="0">
              <a:buNone/>
              <a:defRPr sz="1802" b="1"/>
            </a:lvl4pPr>
            <a:lvl5pPr marL="2059229" indent="0">
              <a:buNone/>
              <a:defRPr sz="1802" b="1"/>
            </a:lvl5pPr>
            <a:lvl6pPr marL="2574036" indent="0">
              <a:buNone/>
              <a:defRPr sz="1802" b="1"/>
            </a:lvl6pPr>
            <a:lvl7pPr marL="3088843" indent="0">
              <a:buNone/>
              <a:defRPr sz="1802" b="1"/>
            </a:lvl7pPr>
            <a:lvl8pPr marL="3603650" indent="0">
              <a:buNone/>
              <a:defRPr sz="1802" b="1"/>
            </a:lvl8pPr>
            <a:lvl9pPr marL="4118458" indent="0">
              <a:buNone/>
              <a:defRPr sz="180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228" y="6338072"/>
            <a:ext cx="4355912" cy="932234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2616" y="4253498"/>
            <a:ext cx="4377364" cy="2084574"/>
          </a:xfrm>
        </p:spPr>
        <p:txBody>
          <a:bodyPr anchor="b"/>
          <a:lstStyle>
            <a:lvl1pPr marL="0" indent="0">
              <a:buNone/>
              <a:defRPr sz="2702" b="1"/>
            </a:lvl1pPr>
            <a:lvl2pPr marL="514807" indent="0">
              <a:buNone/>
              <a:defRPr sz="2252" b="1"/>
            </a:lvl2pPr>
            <a:lvl3pPr marL="1029614" indent="0">
              <a:buNone/>
              <a:defRPr sz="2027" b="1"/>
            </a:lvl3pPr>
            <a:lvl4pPr marL="1544422" indent="0">
              <a:buNone/>
              <a:defRPr sz="1802" b="1"/>
            </a:lvl4pPr>
            <a:lvl5pPr marL="2059229" indent="0">
              <a:buNone/>
              <a:defRPr sz="1802" b="1"/>
            </a:lvl5pPr>
            <a:lvl6pPr marL="2574036" indent="0">
              <a:buNone/>
              <a:defRPr sz="1802" b="1"/>
            </a:lvl6pPr>
            <a:lvl7pPr marL="3088843" indent="0">
              <a:buNone/>
              <a:defRPr sz="1802" b="1"/>
            </a:lvl7pPr>
            <a:lvl8pPr marL="3603650" indent="0">
              <a:buNone/>
              <a:defRPr sz="1802" b="1"/>
            </a:lvl8pPr>
            <a:lvl9pPr marL="4118458" indent="0">
              <a:buNone/>
              <a:defRPr sz="180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2616" y="6338072"/>
            <a:ext cx="4377364" cy="932234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74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11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1156758"/>
            <a:ext cx="3320897" cy="4048654"/>
          </a:xfrm>
        </p:spPr>
        <p:txBody>
          <a:bodyPr anchor="b"/>
          <a:lstStyle>
            <a:lvl1pPr>
              <a:defRPr sz="360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364" y="2498280"/>
            <a:ext cx="5212616" cy="12330723"/>
          </a:xfrm>
        </p:spPr>
        <p:txBody>
          <a:bodyPr/>
          <a:lstStyle>
            <a:lvl1pPr>
              <a:defRPr sz="3603"/>
            </a:lvl1pPr>
            <a:lvl2pPr>
              <a:defRPr sz="3153"/>
            </a:lvl2pPr>
            <a:lvl3pPr>
              <a:defRPr sz="2702"/>
            </a:lvl3pPr>
            <a:lvl4pPr>
              <a:defRPr sz="2252"/>
            </a:lvl4pPr>
            <a:lvl5pPr>
              <a:defRPr sz="2252"/>
            </a:lvl5pPr>
            <a:lvl6pPr>
              <a:defRPr sz="2252"/>
            </a:lvl6pPr>
            <a:lvl7pPr>
              <a:defRPr sz="2252"/>
            </a:lvl7pPr>
            <a:lvl8pPr>
              <a:defRPr sz="2252"/>
            </a:lvl8pPr>
            <a:lvl9pPr>
              <a:defRPr sz="225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27" y="5205412"/>
            <a:ext cx="3320897" cy="9643671"/>
          </a:xfrm>
        </p:spPr>
        <p:txBody>
          <a:bodyPr/>
          <a:lstStyle>
            <a:lvl1pPr marL="0" indent="0">
              <a:buNone/>
              <a:defRPr sz="1802"/>
            </a:lvl1pPr>
            <a:lvl2pPr marL="514807" indent="0">
              <a:buNone/>
              <a:defRPr sz="1576"/>
            </a:lvl2pPr>
            <a:lvl3pPr marL="1029614" indent="0">
              <a:buNone/>
              <a:defRPr sz="1351"/>
            </a:lvl3pPr>
            <a:lvl4pPr marL="1544422" indent="0">
              <a:buNone/>
              <a:defRPr sz="1126"/>
            </a:lvl4pPr>
            <a:lvl5pPr marL="2059229" indent="0">
              <a:buNone/>
              <a:defRPr sz="1126"/>
            </a:lvl5pPr>
            <a:lvl6pPr marL="2574036" indent="0">
              <a:buNone/>
              <a:defRPr sz="1126"/>
            </a:lvl6pPr>
            <a:lvl7pPr marL="3088843" indent="0">
              <a:buNone/>
              <a:defRPr sz="1126"/>
            </a:lvl7pPr>
            <a:lvl8pPr marL="3603650" indent="0">
              <a:buNone/>
              <a:defRPr sz="1126"/>
            </a:lvl8pPr>
            <a:lvl9pPr marL="4118458" indent="0">
              <a:buNone/>
              <a:defRPr sz="112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02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1156758"/>
            <a:ext cx="3320897" cy="4048654"/>
          </a:xfrm>
        </p:spPr>
        <p:txBody>
          <a:bodyPr anchor="b"/>
          <a:lstStyle>
            <a:lvl1pPr>
              <a:defRPr sz="360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7364" y="2498280"/>
            <a:ext cx="5212616" cy="12330723"/>
          </a:xfrm>
        </p:spPr>
        <p:txBody>
          <a:bodyPr anchor="t"/>
          <a:lstStyle>
            <a:lvl1pPr marL="0" indent="0">
              <a:buNone/>
              <a:defRPr sz="3603"/>
            </a:lvl1pPr>
            <a:lvl2pPr marL="514807" indent="0">
              <a:buNone/>
              <a:defRPr sz="3153"/>
            </a:lvl2pPr>
            <a:lvl3pPr marL="1029614" indent="0">
              <a:buNone/>
              <a:defRPr sz="2702"/>
            </a:lvl3pPr>
            <a:lvl4pPr marL="1544422" indent="0">
              <a:buNone/>
              <a:defRPr sz="2252"/>
            </a:lvl4pPr>
            <a:lvl5pPr marL="2059229" indent="0">
              <a:buNone/>
              <a:defRPr sz="2252"/>
            </a:lvl5pPr>
            <a:lvl6pPr marL="2574036" indent="0">
              <a:buNone/>
              <a:defRPr sz="2252"/>
            </a:lvl6pPr>
            <a:lvl7pPr marL="3088843" indent="0">
              <a:buNone/>
              <a:defRPr sz="2252"/>
            </a:lvl7pPr>
            <a:lvl8pPr marL="3603650" indent="0">
              <a:buNone/>
              <a:defRPr sz="2252"/>
            </a:lvl8pPr>
            <a:lvl9pPr marL="4118458" indent="0">
              <a:buNone/>
              <a:defRPr sz="225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27" y="5205412"/>
            <a:ext cx="3320897" cy="9643671"/>
          </a:xfrm>
        </p:spPr>
        <p:txBody>
          <a:bodyPr/>
          <a:lstStyle>
            <a:lvl1pPr marL="0" indent="0">
              <a:buNone/>
              <a:defRPr sz="1802"/>
            </a:lvl1pPr>
            <a:lvl2pPr marL="514807" indent="0">
              <a:buNone/>
              <a:defRPr sz="1576"/>
            </a:lvl2pPr>
            <a:lvl3pPr marL="1029614" indent="0">
              <a:buNone/>
              <a:defRPr sz="1351"/>
            </a:lvl3pPr>
            <a:lvl4pPr marL="1544422" indent="0">
              <a:buNone/>
              <a:defRPr sz="1126"/>
            </a:lvl4pPr>
            <a:lvl5pPr marL="2059229" indent="0">
              <a:buNone/>
              <a:defRPr sz="1126"/>
            </a:lvl5pPr>
            <a:lvl6pPr marL="2574036" indent="0">
              <a:buNone/>
              <a:defRPr sz="1126"/>
            </a:lvl6pPr>
            <a:lvl7pPr marL="3088843" indent="0">
              <a:buNone/>
              <a:defRPr sz="1126"/>
            </a:lvl7pPr>
            <a:lvl8pPr marL="3603650" indent="0">
              <a:buNone/>
              <a:defRPr sz="1126"/>
            </a:lvl8pPr>
            <a:lvl9pPr marL="4118458" indent="0">
              <a:buNone/>
              <a:defRPr sz="112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838-3655-0F49-BB05-68264E823572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56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886" y="923804"/>
            <a:ext cx="8880753" cy="335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86" y="4619000"/>
            <a:ext cx="8880753" cy="1100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886" y="16082158"/>
            <a:ext cx="2316718" cy="923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7838-3655-0F49-BB05-68264E823572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0724" y="16082158"/>
            <a:ext cx="3475077" cy="923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1921" y="16082158"/>
            <a:ext cx="2316718" cy="923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9E445-0AD2-B246-BF81-79EB1B67B2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91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29614" rtl="0" eaLnBrk="1" latinLnBrk="0" hangingPunct="1">
        <a:lnSpc>
          <a:spcPct val="90000"/>
        </a:lnSpc>
        <a:spcBef>
          <a:spcPct val="0"/>
        </a:spcBef>
        <a:buNone/>
        <a:defRPr sz="49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404" indent="-257404" algn="l" defTabSz="1029614" rtl="0" eaLnBrk="1" latinLnBrk="0" hangingPunct="1">
        <a:lnSpc>
          <a:spcPct val="90000"/>
        </a:lnSpc>
        <a:spcBef>
          <a:spcPts val="1126"/>
        </a:spcBef>
        <a:buFont typeface="Arial" panose="020B0604020202020204" pitchFamily="34" charset="0"/>
        <a:buChar char="•"/>
        <a:defRPr sz="3153" kern="1200">
          <a:solidFill>
            <a:schemeClr val="tx1"/>
          </a:solidFill>
          <a:latin typeface="+mn-lt"/>
          <a:ea typeface="+mn-ea"/>
          <a:cs typeface="+mn-cs"/>
        </a:defRPr>
      </a:lvl1pPr>
      <a:lvl2pPr marL="772211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2pPr>
      <a:lvl3pPr marL="1287018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2" kern="1200">
          <a:solidFill>
            <a:schemeClr val="tx1"/>
          </a:solidFill>
          <a:latin typeface="+mn-lt"/>
          <a:ea typeface="+mn-ea"/>
          <a:cs typeface="+mn-cs"/>
        </a:defRPr>
      </a:lvl3pPr>
      <a:lvl4pPr marL="1801825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7" kern="1200">
          <a:solidFill>
            <a:schemeClr val="tx1"/>
          </a:solidFill>
          <a:latin typeface="+mn-lt"/>
          <a:ea typeface="+mn-ea"/>
          <a:cs typeface="+mn-cs"/>
        </a:defRPr>
      </a:lvl4pPr>
      <a:lvl5pPr marL="2316632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7" kern="1200">
          <a:solidFill>
            <a:schemeClr val="tx1"/>
          </a:solidFill>
          <a:latin typeface="+mn-lt"/>
          <a:ea typeface="+mn-ea"/>
          <a:cs typeface="+mn-cs"/>
        </a:defRPr>
      </a:lvl5pPr>
      <a:lvl6pPr marL="2831440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7" kern="1200">
          <a:solidFill>
            <a:schemeClr val="tx1"/>
          </a:solidFill>
          <a:latin typeface="+mn-lt"/>
          <a:ea typeface="+mn-ea"/>
          <a:cs typeface="+mn-cs"/>
        </a:defRPr>
      </a:lvl6pPr>
      <a:lvl7pPr marL="3346247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7" kern="1200">
          <a:solidFill>
            <a:schemeClr val="tx1"/>
          </a:solidFill>
          <a:latin typeface="+mn-lt"/>
          <a:ea typeface="+mn-ea"/>
          <a:cs typeface="+mn-cs"/>
        </a:defRPr>
      </a:lvl7pPr>
      <a:lvl8pPr marL="3861054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7" kern="1200">
          <a:solidFill>
            <a:schemeClr val="tx1"/>
          </a:solidFill>
          <a:latin typeface="+mn-lt"/>
          <a:ea typeface="+mn-ea"/>
          <a:cs typeface="+mn-cs"/>
        </a:defRPr>
      </a:lvl8pPr>
      <a:lvl9pPr marL="4375861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9614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1pPr>
      <a:lvl2pPr marL="514807" algn="l" defTabSz="1029614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2pPr>
      <a:lvl3pPr marL="1029614" algn="l" defTabSz="1029614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3pPr>
      <a:lvl4pPr marL="1544422" algn="l" defTabSz="1029614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4pPr>
      <a:lvl5pPr marL="2059229" algn="l" defTabSz="1029614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5pPr>
      <a:lvl6pPr marL="2574036" algn="l" defTabSz="1029614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6pPr>
      <a:lvl7pPr marL="3088843" algn="l" defTabSz="1029614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7pPr>
      <a:lvl8pPr marL="3603650" algn="l" defTabSz="1029614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8pPr>
      <a:lvl9pPr marL="4118458" algn="l" defTabSz="1029614" rtl="0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1CF0C80-9E7A-B3B8-9A4C-CD7E8CEC0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923925"/>
            <a:ext cx="8880475" cy="3354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17C660-A571-503A-856D-33BD46B23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025" y="4619625"/>
            <a:ext cx="8880475" cy="11009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A15D43-36BF-B052-9F87-B8C3362DD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8025" y="16081375"/>
            <a:ext cx="2316163" cy="923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46197B-136C-404F-8F44-19673F38CAF3}" type="datetimeFigureOut">
              <a:rPr lang="it-IT" smtClean="0"/>
              <a:t>16/12/25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5045B3-FD61-C189-8763-5186A92EA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9950" y="16081375"/>
            <a:ext cx="3476625" cy="923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8F2272-CD09-D689-704D-7BCF190A1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72338" y="16081375"/>
            <a:ext cx="2316162" cy="923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497106-825A-4FA6-A757-1CB324799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20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00A0657-D5D4-9F7E-6022-671B66C02EFF}"/>
              </a:ext>
            </a:extLst>
          </p:cNvPr>
          <p:cNvSpPr txBox="1"/>
          <p:nvPr/>
        </p:nvSpPr>
        <p:spPr>
          <a:xfrm>
            <a:off x="3441" y="2630303"/>
            <a:ext cx="10296000" cy="273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360000" tIns="360000" rIns="360000" bIns="360000" rtlCol="0">
            <a:spAutoFit/>
          </a:bodyPr>
          <a:lstStyle/>
          <a:p>
            <a:pPr marL="14288"/>
            <a:r>
              <a:rPr lang="en-GB" sz="2400" b="1" dirty="0">
                <a:solidFill>
                  <a:schemeClr val="bg1"/>
                </a:solidFill>
                <a:latin typeface="Titillium Web" pitchFamily="2" charset="77"/>
                <a:cs typeface="Arial" panose="020B0604020202020204" pitchFamily="34" charset="0"/>
              </a:rPr>
              <a:t>Abstract</a:t>
            </a:r>
          </a:p>
          <a:p>
            <a:pPr marL="14288"/>
            <a:r>
              <a:rPr lang="en-GB" sz="2000" dirty="0">
                <a:solidFill>
                  <a:schemeClr val="bg1"/>
                </a:solidFill>
                <a:latin typeface="Titillium Web" pitchFamily="2" charset="77"/>
              </a:rPr>
              <a:t>Lorem ipsum</a:t>
            </a:r>
            <a:endParaRPr lang="en-GB" sz="2000" b="1" dirty="0">
              <a:solidFill>
                <a:schemeClr val="bg1"/>
              </a:solidFill>
              <a:latin typeface="Titillium Web" pitchFamily="2" charset="77"/>
            </a:endParaRPr>
          </a:p>
          <a:p>
            <a:pPr marL="14288"/>
            <a:endParaRPr lang="en-GB" sz="2400" dirty="0">
              <a:solidFill>
                <a:schemeClr val="bg1"/>
              </a:solidFill>
              <a:latin typeface="Titillium Web" pitchFamily="2" charset="77"/>
              <a:cs typeface="Arial" panose="020B0604020202020204" pitchFamily="34" charset="0"/>
            </a:endParaRPr>
          </a:p>
          <a:p>
            <a:pPr marL="14288"/>
            <a:endParaRPr lang="en-GB" sz="2400" dirty="0">
              <a:solidFill>
                <a:schemeClr val="bg1"/>
              </a:solidFill>
              <a:latin typeface="Titillium Web" pitchFamily="2" charset="77"/>
              <a:cs typeface="Arial" panose="020B0604020202020204" pitchFamily="34" charset="0"/>
            </a:endParaRPr>
          </a:p>
          <a:p>
            <a:pPr marL="14288"/>
            <a:endParaRPr lang="en-GB" sz="2400" dirty="0">
              <a:solidFill>
                <a:schemeClr val="bg1"/>
              </a:solidFill>
              <a:latin typeface="Titillium Web" pitchFamily="2" charset="77"/>
              <a:cs typeface="Arial" panose="020B0604020202020204" pitchFamily="34" charset="0"/>
            </a:endParaRPr>
          </a:p>
          <a:p>
            <a:pPr marL="14288"/>
            <a:endParaRPr lang="en-GB" sz="2400" dirty="0">
              <a:solidFill>
                <a:schemeClr val="bg1"/>
              </a:solidFill>
              <a:latin typeface="Titillium Web" pitchFamily="2" charset="77"/>
              <a:cs typeface="Arial" panose="020B0604020202020204" pitchFamily="34" charset="0"/>
            </a:endParaRPr>
          </a:p>
          <a:p>
            <a:pPr marL="14288"/>
            <a:endParaRPr lang="en-GB" sz="2400" dirty="0">
              <a:solidFill>
                <a:schemeClr val="bg1"/>
              </a:solidFill>
              <a:latin typeface="Titillium Web" pitchFamily="2" charset="77"/>
              <a:cs typeface="Arial" panose="020B0604020202020204" pitchFamily="34" charset="0"/>
            </a:endParaRPr>
          </a:p>
          <a:p>
            <a:pPr marL="14288"/>
            <a:endParaRPr lang="en-GB" sz="2400" dirty="0">
              <a:solidFill>
                <a:schemeClr val="bg1"/>
              </a:solidFill>
              <a:latin typeface="Titillium Web" pitchFamily="2" charset="77"/>
              <a:cs typeface="Arial" panose="020B0604020202020204" pitchFamily="34" charset="0"/>
            </a:endParaRPr>
          </a:p>
          <a:p>
            <a:pPr marL="14288"/>
            <a:endParaRPr lang="en-GB" sz="4400" dirty="0">
              <a:solidFill>
                <a:schemeClr val="bg1"/>
              </a:solidFill>
              <a:latin typeface="Titillium Web" pitchFamily="2" charset="77"/>
              <a:cs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A686797-2082-3716-AC1A-C7D5367BB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28" y="9290438"/>
            <a:ext cx="3717866" cy="1414614"/>
          </a:xfrm>
          <a:prstGeom prst="rect">
            <a:avLst/>
          </a:prstGeom>
        </p:spPr>
      </p:pic>
      <p:sp>
        <p:nvSpPr>
          <p:cNvPr id="15" name="Callout 2 41">
            <a:extLst>
              <a:ext uri="{FF2B5EF4-FFF2-40B4-BE49-F238E27FC236}">
                <a16:creationId xmlns:a16="http://schemas.microsoft.com/office/drawing/2014/main" id="{FE64F1EB-1FED-55DE-5ECC-9970D5BA499E}"/>
              </a:ext>
            </a:extLst>
          </p:cNvPr>
          <p:cNvSpPr/>
          <p:nvPr/>
        </p:nvSpPr>
        <p:spPr>
          <a:xfrm>
            <a:off x="315136" y="5554700"/>
            <a:ext cx="4696973" cy="2037867"/>
          </a:xfrm>
          <a:prstGeom prst="borderCallout2">
            <a:avLst>
              <a:gd name="adj1" fmla="val 104474"/>
              <a:gd name="adj2" fmla="val 85835"/>
              <a:gd name="adj3" fmla="val 137921"/>
              <a:gd name="adj4" fmla="val 85820"/>
              <a:gd name="adj5" fmla="val 187105"/>
              <a:gd name="adj6" fmla="val 99223"/>
            </a:avLst>
          </a:prstGeom>
          <a:solidFill>
            <a:srgbClr val="FFFFFF">
              <a:alpha val="72157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Titillium Web" pitchFamily="2" charset="77"/>
              </a:rPr>
              <a:t>Key Objectives</a:t>
            </a:r>
          </a:p>
          <a:p>
            <a:r>
              <a:rPr lang="en-GB" sz="2000" dirty="0">
                <a:solidFill>
                  <a:schemeClr val="tx1"/>
                </a:solidFill>
                <a:latin typeface="Titillium Web" pitchFamily="2" charset="77"/>
              </a:rPr>
              <a:t>Lorem ipsum</a:t>
            </a:r>
            <a:endParaRPr lang="en-GB" sz="2000" b="1" dirty="0">
              <a:solidFill>
                <a:schemeClr val="tx1"/>
              </a:solidFill>
              <a:latin typeface="Titillium Web" pitchFamily="2" charset="77"/>
            </a:endParaRPr>
          </a:p>
          <a:p>
            <a:endParaRPr lang="en-GB" sz="2400" b="1" dirty="0">
              <a:solidFill>
                <a:schemeClr val="tx1"/>
              </a:solidFill>
              <a:latin typeface="Titillium Web" pitchFamily="2" charset="77"/>
            </a:endParaRPr>
          </a:p>
          <a:p>
            <a:endParaRPr lang="en-GB" sz="2400" b="1" dirty="0">
              <a:solidFill>
                <a:schemeClr val="tx1"/>
              </a:solidFill>
              <a:latin typeface="Titillium Web" pitchFamily="2" charset="77"/>
            </a:endParaRPr>
          </a:p>
          <a:p>
            <a:endParaRPr lang="en-GB" sz="2400" b="1" dirty="0">
              <a:solidFill>
                <a:schemeClr val="tx1"/>
              </a:solidFill>
              <a:latin typeface="Titillium Web" pitchFamily="2" charset="77"/>
            </a:endParaRPr>
          </a:p>
        </p:txBody>
      </p:sp>
      <p:sp>
        <p:nvSpPr>
          <p:cNvPr id="16" name="Callout 2 42">
            <a:extLst>
              <a:ext uri="{FF2B5EF4-FFF2-40B4-BE49-F238E27FC236}">
                <a16:creationId xmlns:a16="http://schemas.microsoft.com/office/drawing/2014/main" id="{90F41FE7-52DD-685E-C9D2-35D853489695}"/>
              </a:ext>
            </a:extLst>
          </p:cNvPr>
          <p:cNvSpPr/>
          <p:nvPr/>
        </p:nvSpPr>
        <p:spPr>
          <a:xfrm>
            <a:off x="5284415" y="5573360"/>
            <a:ext cx="4696973" cy="2037867"/>
          </a:xfrm>
          <a:prstGeom prst="borderCallout2">
            <a:avLst>
              <a:gd name="adj1" fmla="val 104057"/>
              <a:gd name="adj2" fmla="val 13074"/>
              <a:gd name="adj3" fmla="val 134174"/>
              <a:gd name="adj4" fmla="val 13279"/>
              <a:gd name="adj5" fmla="val 190102"/>
              <a:gd name="adj6" fmla="val -154"/>
            </a:avLst>
          </a:prstGeom>
          <a:solidFill>
            <a:srgbClr val="FFFFFF">
              <a:alpha val="72157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Titillium Web" pitchFamily="2" charset="77"/>
              </a:rPr>
              <a:t>Description</a:t>
            </a:r>
          </a:p>
          <a:p>
            <a:r>
              <a:rPr lang="en-GB" sz="2000" dirty="0">
                <a:solidFill>
                  <a:schemeClr val="tx1"/>
                </a:solidFill>
                <a:latin typeface="Titillium Web" pitchFamily="2" charset="77"/>
              </a:rPr>
              <a:t>Lorem ipsum</a:t>
            </a:r>
            <a:endParaRPr lang="en-GB" sz="2000" b="1" dirty="0">
              <a:solidFill>
                <a:schemeClr val="tx1"/>
              </a:solidFill>
              <a:latin typeface="Titillium Web" pitchFamily="2" charset="77"/>
            </a:endParaRPr>
          </a:p>
          <a:p>
            <a:endParaRPr lang="en-GB" sz="2400" b="1" dirty="0">
              <a:solidFill>
                <a:schemeClr val="tx1"/>
              </a:solidFill>
              <a:latin typeface="Titillium Web" pitchFamily="2" charset="77"/>
            </a:endParaRPr>
          </a:p>
          <a:p>
            <a:endParaRPr lang="en-GB" sz="3600" b="1" dirty="0">
              <a:solidFill>
                <a:schemeClr val="tx1"/>
              </a:solidFill>
              <a:latin typeface="Titillium Web" pitchFamily="2" charset="77"/>
            </a:endParaRPr>
          </a:p>
        </p:txBody>
      </p:sp>
      <p:sp>
        <p:nvSpPr>
          <p:cNvPr id="17" name="Callout 2 43">
            <a:extLst>
              <a:ext uri="{FF2B5EF4-FFF2-40B4-BE49-F238E27FC236}">
                <a16:creationId xmlns:a16="http://schemas.microsoft.com/office/drawing/2014/main" id="{98DEE9C1-2C76-66A4-ED3D-AF02E3BA9E61}"/>
              </a:ext>
            </a:extLst>
          </p:cNvPr>
          <p:cNvSpPr/>
          <p:nvPr/>
        </p:nvSpPr>
        <p:spPr>
          <a:xfrm>
            <a:off x="315136" y="7797067"/>
            <a:ext cx="2974191" cy="3018693"/>
          </a:xfrm>
          <a:prstGeom prst="borderCallout2">
            <a:avLst>
              <a:gd name="adj1" fmla="val 68841"/>
              <a:gd name="adj2" fmla="val 103927"/>
              <a:gd name="adj3" fmla="val 68635"/>
              <a:gd name="adj4" fmla="val 116104"/>
              <a:gd name="adj5" fmla="val 69172"/>
              <a:gd name="adj6" fmla="val 115675"/>
            </a:avLst>
          </a:prstGeom>
          <a:solidFill>
            <a:srgbClr val="FFFFFF">
              <a:alpha val="72157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Titillium Web" pitchFamily="2" charset="77"/>
              </a:rPr>
              <a:t>Features</a:t>
            </a:r>
          </a:p>
          <a:p>
            <a:endParaRPr lang="en-GB" sz="2400" b="1" dirty="0">
              <a:solidFill>
                <a:schemeClr val="tx1"/>
              </a:solidFill>
              <a:latin typeface="Titillium Web" pitchFamily="2" charset="77"/>
            </a:endParaRPr>
          </a:p>
          <a:p>
            <a:r>
              <a:rPr lang="en-GB" sz="2000" dirty="0">
                <a:solidFill>
                  <a:schemeClr val="tx1"/>
                </a:solidFill>
                <a:latin typeface="Titillium Web" pitchFamily="2" charset="77"/>
              </a:rPr>
              <a:t>Lorem ipsum</a:t>
            </a:r>
            <a:endParaRPr lang="en-GB" sz="2000" b="1" dirty="0">
              <a:solidFill>
                <a:schemeClr val="tx1"/>
              </a:solidFill>
              <a:latin typeface="Titillium Web" pitchFamily="2" charset="77"/>
            </a:endParaRPr>
          </a:p>
          <a:p>
            <a:endParaRPr lang="en-GB" sz="2400" b="1" dirty="0">
              <a:solidFill>
                <a:schemeClr val="tx1"/>
              </a:solidFill>
              <a:latin typeface="Titillium Web" pitchFamily="2" charset="77"/>
            </a:endParaRPr>
          </a:p>
          <a:p>
            <a:endParaRPr lang="en-GB" sz="2400" b="1" dirty="0">
              <a:solidFill>
                <a:schemeClr val="tx1"/>
              </a:solidFill>
              <a:latin typeface="Titillium Web" pitchFamily="2" charset="77"/>
            </a:endParaRPr>
          </a:p>
          <a:p>
            <a:endParaRPr lang="en-GB" sz="2400" b="1" dirty="0">
              <a:solidFill>
                <a:schemeClr val="tx1"/>
              </a:solidFill>
              <a:latin typeface="Titillium Web" pitchFamily="2" charset="77"/>
            </a:endParaRPr>
          </a:p>
          <a:p>
            <a:endParaRPr lang="en-GB" sz="2400" b="1" dirty="0">
              <a:solidFill>
                <a:schemeClr val="tx1"/>
              </a:solidFill>
              <a:latin typeface="Titillium Web" pitchFamily="2" charset="77"/>
            </a:endParaRPr>
          </a:p>
          <a:p>
            <a:endParaRPr lang="en-GB" sz="2400" b="1" dirty="0">
              <a:solidFill>
                <a:schemeClr val="tx1"/>
              </a:solidFill>
              <a:latin typeface="Titillium Web" pitchFamily="2" charset="77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3A245CD-A2EC-B4F8-C2AB-5155A70C93BA}"/>
              </a:ext>
            </a:extLst>
          </p:cNvPr>
          <p:cNvSpPr txBox="1"/>
          <p:nvPr/>
        </p:nvSpPr>
        <p:spPr>
          <a:xfrm>
            <a:off x="311849" y="12694261"/>
            <a:ext cx="4700261" cy="1711916"/>
          </a:xfrm>
          <a:prstGeom prst="rect">
            <a:avLst/>
          </a:prstGeom>
          <a:solidFill>
            <a:srgbClr val="C4E2F9"/>
          </a:solidFill>
        </p:spPr>
        <p:txBody>
          <a:bodyPr wrap="square" lIns="360000" tIns="360000" rIns="360000" bIns="360000" rtlCol="0">
            <a:spAutoFit/>
          </a:bodyPr>
          <a:lstStyle/>
          <a:p>
            <a:r>
              <a:rPr lang="en-GB" sz="2400" b="1" dirty="0">
                <a:latin typeface="Titillium Web" pitchFamily="2" charset="77"/>
                <a:cs typeface="Arial" panose="020B0604020202020204" pitchFamily="34" charset="0"/>
              </a:rPr>
              <a:t>Conclusion</a:t>
            </a:r>
            <a:endParaRPr lang="en-GB" sz="2000" b="1" dirty="0">
              <a:latin typeface="Titillium Web" pitchFamily="2" charset="77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Titillium Web" pitchFamily="2" charset="77"/>
              </a:rPr>
              <a:t>Lorem ipsum</a:t>
            </a:r>
          </a:p>
          <a:p>
            <a:endParaRPr lang="en-GB" sz="2000" dirty="0">
              <a:solidFill>
                <a:schemeClr val="tx1"/>
              </a:solidFill>
              <a:latin typeface="Titillium Web" pitchFamily="2" charset="77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824AFFF-9C6C-D2DE-1F3F-B69D9F23EB4F}"/>
              </a:ext>
            </a:extLst>
          </p:cNvPr>
          <p:cNvSpPr txBox="1"/>
          <p:nvPr/>
        </p:nvSpPr>
        <p:spPr>
          <a:xfrm>
            <a:off x="5284416" y="12714470"/>
            <a:ext cx="4769381" cy="1711916"/>
          </a:xfrm>
          <a:prstGeom prst="rect">
            <a:avLst/>
          </a:prstGeom>
          <a:solidFill>
            <a:srgbClr val="F9C59F"/>
          </a:solidFill>
        </p:spPr>
        <p:txBody>
          <a:bodyPr wrap="square" lIns="360000" tIns="360000" rIns="360000" bIns="360000" rtlCol="0">
            <a:spAutoFit/>
          </a:bodyPr>
          <a:lstStyle/>
          <a:p>
            <a:r>
              <a:rPr lang="en-GB" sz="2400" b="1" dirty="0">
                <a:latin typeface="Titillium Web" pitchFamily="2" charset="77"/>
                <a:cs typeface="Arial" panose="020B0604020202020204" pitchFamily="34" charset="0"/>
              </a:rPr>
              <a:t>Impact</a:t>
            </a:r>
            <a:endParaRPr lang="en-GB" sz="2000" dirty="0">
              <a:latin typeface="Titillium Web" pitchFamily="2" charset="77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Titillium Web" pitchFamily="2" charset="77"/>
              </a:rPr>
              <a:t>Lorem ipsum</a:t>
            </a:r>
          </a:p>
          <a:p>
            <a:endParaRPr lang="en-GB" sz="2000" dirty="0">
              <a:solidFill>
                <a:schemeClr val="tx1"/>
              </a:solidFill>
              <a:latin typeface="Titillium Web" pitchFamily="2" charset="77"/>
            </a:endParaRPr>
          </a:p>
        </p:txBody>
      </p:sp>
      <p:sp>
        <p:nvSpPr>
          <p:cNvPr id="21" name="Callout 2 48">
            <a:extLst>
              <a:ext uri="{FF2B5EF4-FFF2-40B4-BE49-F238E27FC236}">
                <a16:creationId xmlns:a16="http://schemas.microsoft.com/office/drawing/2014/main" id="{A7478FB1-EA19-619A-1A3F-A7EF885CDF8F}"/>
              </a:ext>
            </a:extLst>
          </p:cNvPr>
          <p:cNvSpPr/>
          <p:nvPr/>
        </p:nvSpPr>
        <p:spPr>
          <a:xfrm>
            <a:off x="315138" y="11019930"/>
            <a:ext cx="3717866" cy="1488822"/>
          </a:xfrm>
          <a:prstGeom prst="borderCallout2">
            <a:avLst>
              <a:gd name="adj1" fmla="val 71181"/>
              <a:gd name="adj2" fmla="val 104532"/>
              <a:gd name="adj3" fmla="val 70390"/>
              <a:gd name="adj4" fmla="val 116709"/>
              <a:gd name="adj5" fmla="val -42510"/>
              <a:gd name="adj6" fmla="val 126736"/>
            </a:avLst>
          </a:prstGeom>
          <a:solidFill>
            <a:srgbClr val="FFFFFF">
              <a:alpha val="72157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Titillium Web" pitchFamily="2" charset="77"/>
              </a:rPr>
              <a:t>Title Y</a:t>
            </a:r>
          </a:p>
          <a:p>
            <a:r>
              <a:rPr lang="en-GB" sz="2000" dirty="0">
                <a:solidFill>
                  <a:schemeClr val="tx1"/>
                </a:solidFill>
                <a:latin typeface="Titillium Web" pitchFamily="2" charset="77"/>
              </a:rPr>
              <a:t>Lorem ipsum</a:t>
            </a:r>
          </a:p>
          <a:p>
            <a:endParaRPr lang="en-GB" sz="2000" dirty="0">
              <a:solidFill>
                <a:schemeClr val="tx1"/>
              </a:solidFill>
              <a:latin typeface="Titillium Web" pitchFamily="2" charset="77"/>
            </a:endParaRPr>
          </a:p>
          <a:p>
            <a:endParaRPr lang="en-GB" sz="2000" dirty="0">
              <a:solidFill>
                <a:schemeClr val="tx1"/>
              </a:solidFill>
              <a:latin typeface="Titillium Web" pitchFamily="2" charset="77"/>
            </a:endParaRPr>
          </a:p>
        </p:txBody>
      </p:sp>
      <p:sp>
        <p:nvSpPr>
          <p:cNvPr id="22" name="Callout 2 49">
            <a:extLst>
              <a:ext uri="{FF2B5EF4-FFF2-40B4-BE49-F238E27FC236}">
                <a16:creationId xmlns:a16="http://schemas.microsoft.com/office/drawing/2014/main" id="{D3630F31-5628-0326-437E-DEE52185992C}"/>
              </a:ext>
            </a:extLst>
          </p:cNvPr>
          <p:cNvSpPr/>
          <p:nvPr/>
        </p:nvSpPr>
        <p:spPr>
          <a:xfrm flipH="1">
            <a:off x="6263519" y="11019930"/>
            <a:ext cx="3717867" cy="1488822"/>
          </a:xfrm>
          <a:prstGeom prst="borderCallout2">
            <a:avLst>
              <a:gd name="adj1" fmla="val 68841"/>
              <a:gd name="adj2" fmla="val 103927"/>
              <a:gd name="adj3" fmla="val 68635"/>
              <a:gd name="adj4" fmla="val 116104"/>
              <a:gd name="adj5" fmla="val -40799"/>
              <a:gd name="adj6" fmla="val 126415"/>
            </a:avLst>
          </a:prstGeom>
          <a:solidFill>
            <a:srgbClr val="FFFFFF">
              <a:alpha val="72157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Titillium Web" pitchFamily="2" charset="77"/>
              </a:rPr>
              <a:t>Title Z</a:t>
            </a:r>
            <a:endParaRPr lang="en-GB" sz="3600" b="1" dirty="0">
              <a:solidFill>
                <a:schemeClr val="tx1"/>
              </a:solidFill>
              <a:latin typeface="Titillium Web" pitchFamily="2" charset="77"/>
            </a:endParaRPr>
          </a:p>
          <a:p>
            <a:r>
              <a:rPr lang="en-GB" sz="2000" dirty="0">
                <a:solidFill>
                  <a:schemeClr val="tx1"/>
                </a:solidFill>
                <a:latin typeface="Titillium Web" pitchFamily="2" charset="77"/>
              </a:rPr>
              <a:t>Lorem ipsum</a:t>
            </a:r>
          </a:p>
          <a:p>
            <a:endParaRPr lang="en-GB" sz="3200" dirty="0">
              <a:solidFill>
                <a:schemeClr val="tx1"/>
              </a:solidFill>
              <a:latin typeface="Titillium Web" pitchFamily="2" charset="77"/>
            </a:endParaRPr>
          </a:p>
        </p:txBody>
      </p:sp>
      <p:sp>
        <p:nvSpPr>
          <p:cNvPr id="24" name="Callout 2 43">
            <a:extLst>
              <a:ext uri="{FF2B5EF4-FFF2-40B4-BE49-F238E27FC236}">
                <a16:creationId xmlns:a16="http://schemas.microsoft.com/office/drawing/2014/main" id="{3AB87C61-FC32-458E-E56D-DCABE9EBFC4A}"/>
              </a:ext>
            </a:extLst>
          </p:cNvPr>
          <p:cNvSpPr/>
          <p:nvPr/>
        </p:nvSpPr>
        <p:spPr>
          <a:xfrm flipH="1">
            <a:off x="7007194" y="7815729"/>
            <a:ext cx="2974194" cy="3018692"/>
          </a:xfrm>
          <a:prstGeom prst="borderCallout2">
            <a:avLst>
              <a:gd name="adj1" fmla="val 68841"/>
              <a:gd name="adj2" fmla="val 103927"/>
              <a:gd name="adj3" fmla="val 68635"/>
              <a:gd name="adj4" fmla="val 116104"/>
              <a:gd name="adj5" fmla="val 69172"/>
              <a:gd name="adj6" fmla="val 115675"/>
            </a:avLst>
          </a:prstGeom>
          <a:solidFill>
            <a:srgbClr val="FFFFFF">
              <a:alpha val="72157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Titillium Web" pitchFamily="2" charset="77"/>
              </a:rPr>
              <a:t>Title X</a:t>
            </a:r>
          </a:p>
          <a:p>
            <a:endParaRPr lang="en-GB" sz="2400" b="1" dirty="0">
              <a:solidFill>
                <a:schemeClr val="tx1"/>
              </a:solidFill>
              <a:latin typeface="Titillium Web" pitchFamily="2" charset="77"/>
            </a:endParaRPr>
          </a:p>
          <a:p>
            <a:r>
              <a:rPr lang="en-GB" sz="2000" dirty="0">
                <a:solidFill>
                  <a:schemeClr val="tx1"/>
                </a:solidFill>
                <a:latin typeface="Titillium Web" pitchFamily="2" charset="77"/>
              </a:rPr>
              <a:t>Lorem ipsum</a:t>
            </a:r>
          </a:p>
          <a:p>
            <a:endParaRPr lang="en-GB" sz="2400" b="1" dirty="0">
              <a:solidFill>
                <a:schemeClr val="tx1"/>
              </a:solidFill>
              <a:latin typeface="Titillium Web" pitchFamily="2" charset="77"/>
            </a:endParaRPr>
          </a:p>
          <a:p>
            <a:endParaRPr lang="en-GB" sz="2400" b="1" dirty="0">
              <a:solidFill>
                <a:schemeClr val="tx1"/>
              </a:solidFill>
              <a:latin typeface="Titillium Web" pitchFamily="2" charset="77"/>
            </a:endParaRPr>
          </a:p>
          <a:p>
            <a:endParaRPr lang="en-GB" sz="2400" b="1" dirty="0">
              <a:solidFill>
                <a:schemeClr val="tx1"/>
              </a:solidFill>
              <a:latin typeface="Titillium Web" pitchFamily="2" charset="77"/>
            </a:endParaRPr>
          </a:p>
          <a:p>
            <a:endParaRPr lang="en-GB" sz="2400" b="1" dirty="0">
              <a:solidFill>
                <a:schemeClr val="tx1"/>
              </a:solidFill>
              <a:latin typeface="Titillium Web" pitchFamily="2" charset="77"/>
            </a:endParaRPr>
          </a:p>
          <a:p>
            <a:endParaRPr lang="en-GB" sz="2400" b="1" dirty="0">
              <a:solidFill>
                <a:schemeClr val="tx1"/>
              </a:solidFill>
              <a:latin typeface="Titillium Web" pitchFamily="2" charset="77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F9D4D2E-76BE-D42E-DB24-D6D4FA9A3A8A}"/>
              </a:ext>
            </a:extLst>
          </p:cNvPr>
          <p:cNvSpPr txBox="1"/>
          <p:nvPr/>
        </p:nvSpPr>
        <p:spPr>
          <a:xfrm>
            <a:off x="311849" y="1595547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Titillium"/>
              </a:rPr>
              <a:t>TITLE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2556AA5-8099-A5FB-A973-27A810F83CEB}"/>
              </a:ext>
            </a:extLst>
          </p:cNvPr>
          <p:cNvSpPr txBox="1">
            <a:spLocks noChangeAspect="1"/>
          </p:cNvSpPr>
          <p:nvPr/>
        </p:nvSpPr>
        <p:spPr>
          <a:xfrm>
            <a:off x="525" y="14582490"/>
            <a:ext cx="10296000" cy="7344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lIns="360000" tIns="36000" rIns="360000" bIns="36000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tillium Web" pitchFamily="2" charset="77"/>
                <a:cs typeface="Arial" panose="020B0604020202020204" pitchFamily="34" charset="0"/>
              </a:rPr>
              <a:t>Authors: </a:t>
            </a:r>
            <a:r>
              <a:rPr lang="en-GB" dirty="0">
                <a:solidFill>
                  <a:schemeClr val="bg1"/>
                </a:solidFill>
                <a:latin typeface="Titillium Web" pitchFamily="2" charset="77"/>
                <a:cs typeface="Arial" panose="020B0604020202020204" pitchFamily="34" charset="0"/>
              </a:rPr>
              <a:t>First Name, Last Name, </a:t>
            </a:r>
            <a:r>
              <a:rPr lang="en-GB" dirty="0" err="1">
                <a:solidFill>
                  <a:schemeClr val="bg1"/>
                </a:solidFill>
                <a:latin typeface="Titillium Web" pitchFamily="2" charset="77"/>
                <a:cs typeface="Arial" panose="020B0604020202020204" pitchFamily="34" charset="0"/>
              </a:rPr>
              <a:t>Acronim</a:t>
            </a:r>
            <a:r>
              <a:rPr lang="en-GB" dirty="0">
                <a:solidFill>
                  <a:schemeClr val="bg1"/>
                </a:solidFill>
                <a:latin typeface="Titillium Web" pitchFamily="2" charset="77"/>
                <a:cs typeface="Arial" panose="020B0604020202020204" pitchFamily="34" charset="0"/>
              </a:rPr>
              <a:t> Affiliation  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chemeClr val="bg1"/>
                </a:solidFill>
                <a:latin typeface="Titillium Web" pitchFamily="2" charset="77"/>
                <a:cs typeface="Arial" panose="020B0604020202020204" pitchFamily="34" charset="0"/>
              </a:rPr>
              <a:t>For more details, please visit </a:t>
            </a:r>
            <a:r>
              <a:rPr lang="en-GB" b="1" dirty="0">
                <a:solidFill>
                  <a:schemeClr val="bg1"/>
                </a:solidFill>
                <a:latin typeface="Titillium Web" pitchFamily="2" charset="77"/>
                <a:cs typeface="Arial" panose="020B0604020202020204" pitchFamily="34" charset="0"/>
              </a:rPr>
              <a:t>www.fossr.eu</a:t>
            </a:r>
            <a:r>
              <a:rPr lang="en-GB" dirty="0">
                <a:solidFill>
                  <a:schemeClr val="bg1"/>
                </a:solidFill>
                <a:latin typeface="Titillium Web" pitchFamily="2" charset="77"/>
                <a:cs typeface="Arial" panose="020B0604020202020204" pitchFamily="34" charset="0"/>
              </a:rPr>
              <a:t> or contact </a:t>
            </a:r>
            <a:r>
              <a:rPr lang="en-GB" b="1" dirty="0" err="1">
                <a:solidFill>
                  <a:schemeClr val="bg1"/>
                </a:solidFill>
                <a:latin typeface="Titillium Web" pitchFamily="2" charset="77"/>
                <a:cs typeface="Arial" panose="020B0604020202020204" pitchFamily="34" charset="0"/>
              </a:rPr>
              <a:t>communication@fossr.eu</a:t>
            </a:r>
            <a:endParaRPr lang="en-GB" b="1" dirty="0">
              <a:solidFill>
                <a:schemeClr val="bg1"/>
              </a:solidFill>
              <a:latin typeface="Titillium Web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3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2022">
  <a:themeElements>
    <a:clrScheme name="Office 2013 - Tema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</TotalTime>
  <Words>60</Words>
  <Application>Microsoft Macintosh PowerPoint</Application>
  <PresentationFormat>Personalizzato</PresentationFormat>
  <Paragraphs>35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Titillium</vt:lpstr>
      <vt:lpstr>Titillium Web</vt:lpstr>
      <vt:lpstr>Office 2013 - Tema 2022</vt:lpstr>
      <vt:lpstr>Personalizza struttura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00000000 numero</dc:title>
  <dc:creator>Utente di Microsoft Office</dc:creator>
  <cp:lastModifiedBy>RITA GIUFFREDI</cp:lastModifiedBy>
  <cp:revision>12</cp:revision>
  <dcterms:created xsi:type="dcterms:W3CDTF">2022-10-24T16:58:59Z</dcterms:created>
  <dcterms:modified xsi:type="dcterms:W3CDTF">2025-12-16T10:22:29Z</dcterms:modified>
</cp:coreProperties>
</file>