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45588" saveSubsetFonts="1">
  <p:sldMasterIdLst>
    <p:sldMasterId id="2147483660" r:id="rId4"/>
  </p:sldMasterIdLst>
  <p:notesMasterIdLst>
    <p:notesMasterId r:id="rId6"/>
  </p:notesMasterIdLst>
  <p:sldIdLst>
    <p:sldId id="256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F5F3A93-1E63-11DF-97DE-438194EE35EA}" name="RITA GIUFFREDI" initials="" userId="S::rita.giuffredi@cnr.it::1e79281d-d8c1-4f62-8599-52a83428cd7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2B65AF"/>
    <a:srgbClr val="2A64AD"/>
    <a:srgbClr val="2460AB"/>
    <a:srgbClr val="2661AC"/>
    <a:srgbClr val="37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58"/>
    <p:restoredTop sz="94682"/>
  </p:normalViewPr>
  <p:slideViewPr>
    <p:cSldViewPr snapToGrid="0">
      <p:cViewPr>
        <p:scale>
          <a:sx n="164" d="100"/>
          <a:sy n="164" d="100"/>
        </p:scale>
        <p:origin x="-88" y="-7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501A0D-527F-1341-ADAB-45099A264E4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FD22-0FA1-8744-8A95-D3F22AD923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791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5CFD22-0FA1-8744-8A95-D3F22AD9237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50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01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46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087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03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0402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803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69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417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023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82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85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9F942-E094-4923-8904-98E9AB1C5EE2}" type="datetimeFigureOut">
              <a:rPr lang="it-IT" smtClean="0"/>
              <a:t>19/12/25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78CE-29D3-4AA8-990C-ED0D05559B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450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9FAD4835-5E64-4A0D-9052-A673269344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3153" y="2253042"/>
            <a:ext cx="5875411" cy="81672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Piano Nazionale di Ripresa e Resilienza 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Titillium Web"/>
            </a:endParaRP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Missione 4 "Istruzione e Ricerca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Componente 2 "Dalla ricerca all'impresa"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r>
              <a:rPr lang="it-IT" sz="1600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Linea di investimento 3.1 "Fondo per la realizzazione di un sistema integrato di infrastrutture di ricerca e innovazione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  <a:latin typeface="Titillium Web"/>
              </a:rPr>
              <a:t>"</a:t>
            </a:r>
            <a:endParaRPr lang="it-IT" b="1" dirty="0">
              <a:solidFill>
                <a:schemeClr val="accent1">
                  <a:lumMod val="75000"/>
                </a:schemeClr>
              </a:solidFill>
              <a:latin typeface="Titillium Web" panose="00000500000000000000" pitchFamily="2" charset="0"/>
            </a:endParaRPr>
          </a:p>
          <a:p>
            <a:pPr algn="just"/>
            <a:endParaRPr lang="it-IT" sz="2000" b="1" dirty="0">
              <a:solidFill>
                <a:schemeClr val="accent1">
                  <a:lumMod val="75000"/>
                </a:schemeClr>
              </a:solidFill>
              <a:latin typeface="Titillium Web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Titolo del progetto</a:t>
            </a:r>
          </a:p>
          <a:p>
            <a:pPr>
              <a:lnSpc>
                <a:spcPct val="100000"/>
              </a:lnSpc>
            </a:pPr>
            <a:r>
              <a:rPr lang="en-GB" sz="2200" b="1" dirty="0">
                <a:latin typeface="Titillium Web"/>
              </a:rPr>
              <a:t>Fostering Open Science in Social Science Research (FOSSR)</a:t>
            </a: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Codice CUP</a:t>
            </a:r>
          </a:p>
          <a:p>
            <a:r>
              <a:rPr lang="it-IT" sz="1800" b="1" i="0" dirty="0">
                <a:effectLst/>
                <a:latin typeface="Titillium Web" panose="00000500000000000000" pitchFamily="2" charset="0"/>
              </a:rPr>
              <a:t>B83C22003950001</a:t>
            </a:r>
            <a:endParaRPr lang="it-IT" b="1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/>
              </a:rPr>
              <a:t>MUR IR0000008</a:t>
            </a:r>
            <a:endParaRPr lang="it-IT" b="1" dirty="0">
              <a:latin typeface="Titillium Web" panose="00000500000000000000" pitchFamily="2" charset="0"/>
            </a:endParaRPr>
          </a:p>
          <a:p>
            <a:endParaRPr lang="it-IT" i="1" dirty="0">
              <a:highlight>
                <a:srgbClr val="FFFF00"/>
              </a:highlight>
              <a:latin typeface="Titillium Web" panose="00000500000000000000" pitchFamily="2" charset="0"/>
            </a:endParaRP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Soggetto attuatore</a:t>
            </a:r>
          </a:p>
          <a:p>
            <a:r>
              <a:rPr lang="it-IT" dirty="0">
                <a:latin typeface="Titillium Web"/>
              </a:rPr>
              <a:t>Consiglio Nazionale delle Ricerche</a:t>
            </a:r>
          </a:p>
          <a:p>
            <a:r>
              <a:rPr lang="it-IT" dirty="0">
                <a:latin typeface="Titillium Web"/>
              </a:rPr>
              <a:t>Piazzale Aldo Moro, 8</a:t>
            </a:r>
            <a:br>
              <a:rPr lang="it-IT" dirty="0">
                <a:latin typeface="Titillium Web" panose="00000500000000000000" pitchFamily="2" charset="0"/>
              </a:rPr>
            </a:br>
            <a:r>
              <a:rPr lang="it-IT" dirty="0">
                <a:latin typeface="Titillium Web"/>
              </a:rPr>
              <a:t>CAP 00185 Roma</a:t>
            </a:r>
            <a:endParaRPr lang="it-IT" i="1" dirty="0">
              <a:highlight>
                <a:srgbClr val="FFFF00"/>
              </a:highlight>
              <a:latin typeface="Titillium Web"/>
            </a:endParaRPr>
          </a:p>
          <a:p>
            <a:endParaRPr lang="it-IT" dirty="0">
              <a:latin typeface="Titillium Web" panose="00000500000000000000" pitchFamily="2" charset="0"/>
            </a:endParaRPr>
          </a:p>
          <a:p>
            <a:r>
              <a:rPr lang="it-IT" b="1" dirty="0">
                <a:latin typeface="Titillium Web" panose="00000500000000000000" pitchFamily="2" charset="0"/>
              </a:rPr>
              <a:t>Obiettivo principale dell’operazione</a:t>
            </a:r>
          </a:p>
          <a:p>
            <a:endParaRPr lang="it-IT" dirty="0">
              <a:latin typeface="Titillium Web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D31D25-7277-4C18-A7CC-04545F45E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767" y="738465"/>
            <a:ext cx="3922183" cy="985624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C9DE69DE-2B0B-48F4-A24F-DD3FDD04F7B3}"/>
              </a:ext>
            </a:extLst>
          </p:cNvPr>
          <p:cNvCxnSpPr>
            <a:cxnSpLocks/>
          </p:cNvCxnSpPr>
          <p:nvPr/>
        </p:nvCxnSpPr>
        <p:spPr>
          <a:xfrm>
            <a:off x="339649" y="1913679"/>
            <a:ext cx="6046242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BC7C3FF-32F2-4D46-9D11-148BBC6B0595}"/>
              </a:ext>
            </a:extLst>
          </p:cNvPr>
          <p:cNvCxnSpPr>
            <a:cxnSpLocks/>
          </p:cNvCxnSpPr>
          <p:nvPr/>
        </p:nvCxnSpPr>
        <p:spPr>
          <a:xfrm>
            <a:off x="234506" y="10799426"/>
            <a:ext cx="6412703" cy="0"/>
          </a:xfrm>
          <a:prstGeom prst="line">
            <a:avLst/>
          </a:prstGeom>
          <a:ln w="158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magine 6">
            <a:extLst>
              <a:ext uri="{FF2B5EF4-FFF2-40B4-BE49-F238E27FC236}">
                <a16:creationId xmlns:a16="http://schemas.microsoft.com/office/drawing/2014/main" id="{B6216361-67FD-470B-8CEC-815890AEB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172" y="11144287"/>
            <a:ext cx="1317478" cy="39609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F5920F5-A818-4FB7-A65A-96307121B57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7" t="21220" b="30195"/>
          <a:stretch/>
        </p:blipFill>
        <p:spPr>
          <a:xfrm>
            <a:off x="3648087" y="11066671"/>
            <a:ext cx="1493229" cy="551326"/>
          </a:xfrm>
          <a:prstGeom prst="rect">
            <a:avLst/>
          </a:prstGeom>
        </p:spPr>
      </p:pic>
      <p:pic>
        <p:nvPicPr>
          <p:cNvPr id="11" name="Immagine 10" descr="Immagine che contiene testo, Carattere, Blu elettrico, schermata&#10;&#10;Descrizione generata automaticamente">
            <a:extLst>
              <a:ext uri="{FF2B5EF4-FFF2-40B4-BE49-F238E27FC236}">
                <a16:creationId xmlns:a16="http://schemas.microsoft.com/office/drawing/2014/main" id="{53EADD8C-1AEE-A86B-4D8D-65C0FFBED4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6" y="11090721"/>
            <a:ext cx="2006717" cy="503226"/>
          </a:xfrm>
          <a:prstGeom prst="rect">
            <a:avLst/>
          </a:prstGeom>
        </p:spPr>
      </p:pic>
      <p:pic>
        <p:nvPicPr>
          <p:cNvPr id="13" name="Immagine 12" descr="Immagine che contiene Carattere, Elementi grafici, testo, logo&#10;&#10;Descrizione generata automaticamente">
            <a:extLst>
              <a:ext uri="{FF2B5EF4-FFF2-40B4-BE49-F238E27FC236}">
                <a16:creationId xmlns:a16="http://schemas.microsoft.com/office/drawing/2014/main" id="{7BA4E419-A865-CF14-01E9-4ED6C530DF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65" y="11152862"/>
            <a:ext cx="1493229" cy="39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3744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398c2fc-ef96-41f5-a6be-4e19eee013d8" xsi:nil="true"/>
    <lcf76f155ced4ddcb4097134ff3c332f xmlns="33de9cbb-7065-497c-aaf6-21859a933a9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77A26F539967D4F98503910BA4FFFD8" ma:contentTypeVersion="15" ma:contentTypeDescription="Creare un nuovo documento." ma:contentTypeScope="" ma:versionID="63b9c261a55c251c9d1e50215d3749c4">
  <xsd:schema xmlns:xsd="http://www.w3.org/2001/XMLSchema" xmlns:xs="http://www.w3.org/2001/XMLSchema" xmlns:p="http://schemas.microsoft.com/office/2006/metadata/properties" xmlns:ns2="33de9cbb-7065-497c-aaf6-21859a933a93" xmlns:ns3="a398c2fc-ef96-41f5-a6be-4e19eee013d8" targetNamespace="http://schemas.microsoft.com/office/2006/metadata/properties" ma:root="true" ma:fieldsID="a66aada771cda6968eaf211002d80a89" ns2:_="" ns3:_="">
    <xsd:import namespace="33de9cbb-7065-497c-aaf6-21859a933a93"/>
    <xsd:import namespace="a398c2fc-ef96-41f5-a6be-4e19eee013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e9cbb-7065-497c-aaf6-21859a933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Tag immagine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98c2fc-ef96-41f5-a6be-4e19eee013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1b5f323-8b4a-4b41-bb8e-fb1b53a1f540}" ma:internalName="TaxCatchAll" ma:showField="CatchAllData" ma:web="a398c2fc-ef96-41f5-a6be-4e19eee013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0BF412-870E-407E-92FC-71D46E61D10E}">
  <ds:schemaRefs>
    <ds:schemaRef ds:uri="http://schemas.microsoft.com/office/2006/metadata/properties"/>
    <ds:schemaRef ds:uri="http://schemas.microsoft.com/office/infopath/2007/PartnerControls"/>
    <ds:schemaRef ds:uri="a398c2fc-ef96-41f5-a6be-4e19eee013d8"/>
    <ds:schemaRef ds:uri="33de9cbb-7065-497c-aaf6-21859a933a93"/>
  </ds:schemaRefs>
</ds:datastoreItem>
</file>

<file path=customXml/itemProps2.xml><?xml version="1.0" encoding="utf-8"?>
<ds:datastoreItem xmlns:ds="http://schemas.openxmlformats.org/officeDocument/2006/customXml" ds:itemID="{616720DB-5BC7-4643-B578-238C07A308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5182AA-D778-4B67-80FA-A52A391658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de9cbb-7065-497c-aaf6-21859a933a93"/>
    <ds:schemaRef ds:uri="a398c2fc-ef96-41f5-a6be-4e19eee013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76</Words>
  <Application>Microsoft Macintosh PowerPoint</Application>
  <PresentationFormat>Widescreen</PresentationFormat>
  <Paragraphs>19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Titillium Web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cp:lastModifiedBy>RITA GIUFFREDI</cp:lastModifiedBy>
  <cp:revision>52</cp:revision>
  <dcterms:created xsi:type="dcterms:W3CDTF">2023-05-11T08:27:09Z</dcterms:created>
  <dcterms:modified xsi:type="dcterms:W3CDTF">2025-12-19T08:56:05Z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0x010100777A26F539967D4F98503910BA4FFFD8</vt:lpwstr>
  </property>
  <property fmtid="{D5CDD505-2E9C-101B-9397-08002B2CF9AE}" pid="3" name="MediaServiceImageTags">
    <vt:lpwstr/>
  </property>
</Properties>
</file>