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3" r:id="rId5"/>
    <p:sldId id="262" r:id="rId6"/>
    <p:sldId id="264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8E48"/>
    <a:srgbClr val="2A65AF"/>
    <a:srgbClr val="CEE7F8"/>
    <a:srgbClr val="B4C7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13" autoAdjust="0"/>
    <p:restoredTop sz="94660" autoAdjust="0"/>
  </p:normalViewPr>
  <p:slideViewPr>
    <p:cSldViewPr snapToGrid="0">
      <p:cViewPr varScale="1">
        <p:scale>
          <a:sx n="95" d="100"/>
          <a:sy n="95" d="100"/>
        </p:scale>
        <p:origin x="216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23/01/26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RISIS2.EU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hyperlink" Target="https://www.youtube.com/channel/UCJbs5Y4vSjB-msAODaBQ7jw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5.jpg"/><Relationship Id="rId4" Type="http://schemas.openxmlformats.org/officeDocument/2006/relationships/hyperlink" Target="FACEBOOK.COM/RISIS.EU" TargetMode="External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838200"/>
            <a:ext cx="12202758" cy="5561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12" name="Immagine 11" descr="Immagine che contiene chiave&#10;&#10;Descrizione generata automaticamente">
            <a:extLst>
              <a:ext uri="{FF2B5EF4-FFF2-40B4-BE49-F238E27FC236}">
                <a16:creationId xmlns:a16="http://schemas.microsoft.com/office/drawing/2014/main" id="{F6BF2FEC-0605-26ED-922F-022FC77F08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08" y="2436075"/>
            <a:ext cx="7110737" cy="2708694"/>
          </a:xfrm>
          <a:prstGeom prst="rect">
            <a:avLst/>
          </a:prstGeom>
        </p:spPr>
      </p:pic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B945960D-8495-D850-1525-FE63F119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30138"/>
            <a:ext cx="2743200" cy="365125"/>
          </a:xfrm>
        </p:spPr>
        <p:txBody>
          <a:bodyPr/>
          <a:lstStyle/>
          <a:p>
            <a:r>
              <a:rPr lang="it-IT" dirty="0"/>
              <a:t>Missione 4 • Istruzione e Ricerca 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3" name="Immagine 2" descr="Immagine che contiene Elementi grafici, cartone animato, clipart, design&#10;&#10;Descrizione generata automaticamente">
            <a:extLst>
              <a:ext uri="{FF2B5EF4-FFF2-40B4-BE49-F238E27FC236}">
                <a16:creationId xmlns:a16="http://schemas.microsoft.com/office/drawing/2014/main" id="{A1100B7B-4ED9-EF8C-C658-A4646A51A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1"/>
          <a:stretch/>
        </p:blipFill>
        <p:spPr>
          <a:xfrm>
            <a:off x="9508045" y="1154969"/>
            <a:ext cx="2683955" cy="5088378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D60EEA-B97F-B056-FC78-821BAA4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30138"/>
            <a:ext cx="2743200" cy="365125"/>
          </a:xfrm>
        </p:spPr>
        <p:txBody>
          <a:bodyPr/>
          <a:lstStyle/>
          <a:p>
            <a:r>
              <a:rPr lang="it-IT" dirty="0"/>
              <a:t>Missione 4 • Istruzione e Ricerca 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6BDC7C-2754-EB00-F541-D3DC7C9F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E92A99-229D-E669-F23A-39EEFF04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Missione 4 • Istruzione e Ricerca </a:t>
            </a:r>
          </a:p>
        </p:txBody>
      </p:sp>
      <p:pic>
        <p:nvPicPr>
          <p:cNvPr id="7" name="Immagine 11">
            <a:hlinkClick r:id="rId2"/>
            <a:extLst>
              <a:ext uri="{FF2B5EF4-FFF2-40B4-BE49-F238E27FC236}">
                <a16:creationId xmlns:a16="http://schemas.microsoft.com/office/drawing/2014/main" id="{7A4DC8E9-73FA-3E59-305A-E91EF3DF2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72" y="4856061"/>
            <a:ext cx="686514" cy="5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hlinkClick r:id="rId4" action="ppaction://hlinkfile"/>
            <a:extLst>
              <a:ext uri="{FF2B5EF4-FFF2-40B4-BE49-F238E27FC236}">
                <a16:creationId xmlns:a16="http://schemas.microsoft.com/office/drawing/2014/main" id="{10B3C8BD-6CE4-E444-E321-48FB312874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6" y="3838141"/>
            <a:ext cx="5810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Image result for logo zenodo&quot;">
            <a:extLst>
              <a:ext uri="{FF2B5EF4-FFF2-40B4-BE49-F238E27FC236}">
                <a16:creationId xmlns:a16="http://schemas.microsoft.com/office/drawing/2014/main" id="{E7437551-E867-B688-A80E-72BCB7151D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24" y="5424614"/>
            <a:ext cx="786082" cy="3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2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58BF350F-1795-42EC-958A-89CA7D627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7" y="4390566"/>
            <a:ext cx="360363" cy="3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2">
            <a:extLst>
              <a:ext uri="{FF2B5EF4-FFF2-40B4-BE49-F238E27FC236}">
                <a16:creationId xmlns:a16="http://schemas.microsoft.com/office/drawing/2014/main" id="{F1397832-7DA2-1A63-C5AA-8B2454A160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4400" y="2853628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>
                <a:solidFill>
                  <a:srgbClr val="2A65AF"/>
                </a:solidFill>
                <a:latin typeface="Titillium"/>
              </a:rPr>
              <a:t>fossr.dissemination@ircres.cnr.it</a:t>
            </a:r>
            <a:endParaRPr lang="en-GB" altLang="it-IT" sz="1400" b="1" dirty="0">
              <a:solidFill>
                <a:srgbClr val="2A65AF"/>
              </a:solidFill>
              <a:latin typeface="Titillium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90F96E-5EB4-9C5E-0E95-8F036EC605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3806" y="3837181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>
                <a:solidFill>
                  <a:srgbClr val="2A65AF"/>
                </a:solidFill>
                <a:latin typeface="Titillium"/>
              </a:rPr>
              <a:t>fossr.eu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C757B9-809C-2F0B-58DF-522FBFE7A8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3806" y="4367222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 err="1">
                <a:solidFill>
                  <a:srgbClr val="2A65AF"/>
                </a:solidFill>
                <a:latin typeface="Titillium"/>
              </a:rPr>
              <a:t>fossr-eu</a:t>
            </a:r>
            <a:endParaRPr lang="en-GB" altLang="it-IT" sz="1800" b="1" dirty="0">
              <a:solidFill>
                <a:srgbClr val="2A65AF"/>
              </a:solidFill>
              <a:latin typeface="Titillium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3D133B7-56DA-2C93-9FF2-EA8A16B0D6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3806" y="4897263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>
                <a:solidFill>
                  <a:srgbClr val="2A65AF"/>
                </a:solidFill>
                <a:latin typeface="Titillium"/>
              </a:rPr>
              <a:t>@fossr</a:t>
            </a:r>
            <a:endParaRPr lang="en-GB" altLang="it-IT" sz="1800" b="1" dirty="0">
              <a:solidFill>
                <a:srgbClr val="2A65AF"/>
              </a:solidFill>
              <a:latin typeface="Titillium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D25F82D-338E-CFEC-5AEB-5620FA3C03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53806" y="5370407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>
                <a:solidFill>
                  <a:srgbClr val="2A65AF"/>
                </a:solidFill>
                <a:latin typeface="Titillium"/>
              </a:rPr>
              <a:t>zenodo.org/communities/</a:t>
            </a:r>
            <a:r>
              <a:rPr lang="en-GB" altLang="it-IT" sz="1800" b="1" dirty="0" err="1">
                <a:solidFill>
                  <a:srgbClr val="2A65AF"/>
                </a:solidFill>
                <a:latin typeface="Titillium"/>
              </a:rPr>
              <a:t>fossr</a:t>
            </a:r>
            <a:endParaRPr lang="en-GB" altLang="it-IT" sz="1800" b="1" dirty="0">
              <a:solidFill>
                <a:srgbClr val="2A65AF"/>
              </a:solidFill>
              <a:latin typeface="Titillium"/>
            </a:endParaRPr>
          </a:p>
        </p:txBody>
      </p:sp>
      <p:pic>
        <p:nvPicPr>
          <p:cNvPr id="16" name="Immagine 10">
            <a:hlinkClick r:id="rId8"/>
            <a:extLst>
              <a:ext uri="{FF2B5EF4-FFF2-40B4-BE49-F238E27FC236}">
                <a16:creationId xmlns:a16="http://schemas.microsoft.com/office/drawing/2014/main" id="{A733C891-7D33-2C45-07D3-7671A8DF25D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8139" r="13683" b="16049"/>
          <a:stretch>
            <a:fillRect/>
          </a:stretch>
        </p:blipFill>
        <p:spPr bwMode="auto">
          <a:xfrm>
            <a:off x="4265268" y="2806149"/>
            <a:ext cx="521552" cy="4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 descr="Immagine che contiene Elementi grafici, cartone animato, clipart, design&#10;&#10;Descrizione generata automaticamente">
            <a:extLst>
              <a:ext uri="{FF2B5EF4-FFF2-40B4-BE49-F238E27FC236}">
                <a16:creationId xmlns:a16="http://schemas.microsoft.com/office/drawing/2014/main" id="{2D3CCBF2-77A4-812E-CF63-C7E5A1B21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1"/>
          <a:stretch/>
        </p:blipFill>
        <p:spPr>
          <a:xfrm>
            <a:off x="9508045" y="1154969"/>
            <a:ext cx="2683955" cy="5088378"/>
          </a:xfrm>
          <a:prstGeom prst="rect">
            <a:avLst/>
          </a:prstGeom>
        </p:spPr>
      </p:pic>
      <p:pic>
        <p:nvPicPr>
          <p:cNvPr id="29" name="Immagine 2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3087E675-1E2A-EF91-A6E8-2569FA5BFD0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44" y="2364161"/>
            <a:ext cx="431399" cy="431399"/>
          </a:xfrm>
          <a:prstGeom prst="rect">
            <a:avLst/>
          </a:prstGeom>
        </p:spPr>
      </p:pic>
      <p:sp>
        <p:nvSpPr>
          <p:cNvPr id="30" name="CasellaDiTesto 12">
            <a:extLst>
              <a:ext uri="{FF2B5EF4-FFF2-40B4-BE49-F238E27FC236}">
                <a16:creationId xmlns:a16="http://schemas.microsoft.com/office/drawing/2014/main" id="{A98B4F16-E42E-F981-F1DB-C51BA67403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4399" y="2397008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>
                <a:solidFill>
                  <a:srgbClr val="2A65AF"/>
                </a:solidFill>
                <a:latin typeface="Titillium"/>
              </a:rPr>
              <a:t>https://www.fossr.eu/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2FBDEA-D778-99CC-08B2-A6CE32E009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99" y="3310733"/>
            <a:ext cx="419418" cy="4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12">
            <a:extLst>
              <a:ext uri="{FF2B5EF4-FFF2-40B4-BE49-F238E27FC236}">
                <a16:creationId xmlns:a16="http://schemas.microsoft.com/office/drawing/2014/main" id="{BA6CB860-E476-AE07-18ED-3BDD98E651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4398" y="3310662"/>
            <a:ext cx="3715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  <a:cs typeface="Futura-Normal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utura-Normal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 dirty="0" err="1">
                <a:solidFill>
                  <a:srgbClr val="2A65AF"/>
                </a:solidFill>
                <a:latin typeface="Titillium"/>
              </a:rPr>
              <a:t>fossrproject</a:t>
            </a:r>
            <a:endParaRPr lang="en-GB" altLang="it-IT" sz="1400" b="1" dirty="0">
              <a:solidFill>
                <a:srgbClr val="2A65AF"/>
              </a:solidFill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val="52758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D64E9C-8D67-AACB-8783-B84062B91C4A}"/>
              </a:ext>
            </a:extLst>
          </p:cNvPr>
          <p:cNvSpPr txBox="1"/>
          <p:nvPr userDrawn="1"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Immagine 3" descr="Immagine che contiene Elementi grafici, cartone animato, clipart, design&#10;&#10;Descrizione generata automaticamente">
            <a:extLst>
              <a:ext uri="{FF2B5EF4-FFF2-40B4-BE49-F238E27FC236}">
                <a16:creationId xmlns:a16="http://schemas.microsoft.com/office/drawing/2014/main" id="{1CA6BDC3-F5AB-CDA6-EF1C-E7D045E69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1"/>
          <a:stretch/>
        </p:blipFill>
        <p:spPr>
          <a:xfrm>
            <a:off x="9508045" y="1154969"/>
            <a:ext cx="2683955" cy="50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875C6D-96A3-DDFC-0B04-494A1783F9C5}"/>
              </a:ext>
            </a:extLst>
          </p:cNvPr>
          <p:cNvSpPr txBox="1"/>
          <p:nvPr userDrawn="1"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3" name="Immagine 2" descr="Immagine che contiene Elementi grafici, cartone animato, clipart, design&#10;&#10;Descrizione generata automaticamente">
            <a:extLst>
              <a:ext uri="{FF2B5EF4-FFF2-40B4-BE49-F238E27FC236}">
                <a16:creationId xmlns:a16="http://schemas.microsoft.com/office/drawing/2014/main" id="{60FA03D0-C6EF-8B1D-6ACF-69FB84865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1"/>
          <a:stretch/>
        </p:blipFill>
        <p:spPr>
          <a:xfrm>
            <a:off x="9508045" y="1154969"/>
            <a:ext cx="2683955" cy="50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838200"/>
            <a:ext cx="12202758" cy="5561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12" name="Immagine 11" descr="Immagine che contiene chiave&#10;&#10;Descrizione generata automaticamente">
            <a:extLst>
              <a:ext uri="{FF2B5EF4-FFF2-40B4-BE49-F238E27FC236}">
                <a16:creationId xmlns:a16="http://schemas.microsoft.com/office/drawing/2014/main" id="{F6BF2FEC-0605-26ED-922F-022FC77F08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08" y="2436075"/>
            <a:ext cx="7110737" cy="2708694"/>
          </a:xfrm>
          <a:prstGeom prst="rect">
            <a:avLst/>
          </a:prstGeom>
        </p:spPr>
      </p:pic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B945960D-8495-D850-1525-FE63F119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30138"/>
            <a:ext cx="2743200" cy="365125"/>
          </a:xfrm>
        </p:spPr>
        <p:txBody>
          <a:bodyPr/>
          <a:lstStyle/>
          <a:p>
            <a:r>
              <a:rPr lang="it-IT" dirty="0"/>
              <a:t>Missione 4 • Istruzione e Ricerca </a:t>
            </a:r>
          </a:p>
        </p:txBody>
      </p:sp>
    </p:spTree>
    <p:extLst>
      <p:ext uri="{BB962C8B-B14F-4D97-AF65-F5344CB8AC3E}">
        <p14:creationId xmlns:p14="http://schemas.microsoft.com/office/powerpoint/2010/main" val="414460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Missione 4 • Istruzione e Ricerca 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55F4658-34D0-AE10-DB5F-B8C9234568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0" b="20674"/>
          <a:stretch/>
        </p:blipFill>
        <p:spPr>
          <a:xfrm>
            <a:off x="0" y="0"/>
            <a:ext cx="12192000" cy="8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61" r:id="rId3"/>
    <p:sldLayoutId id="2147483654" r:id="rId4"/>
    <p:sldLayoutId id="2147483655" r:id="rId5"/>
    <p:sldLayoutId id="2147483674" r:id="rId6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3B602B2-8A11-5D52-8464-FA1AFA37B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>
              <a:latin typeface="Titillium Web" pitchFamily="2" charset="77"/>
            </a:endParaRP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32DFCAC6-54E7-84E3-FC9F-06249051BE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D1320D1-B665-4ABB-20B4-2534A0AA9C0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59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8021F7CD-2CD8-9E18-A057-B2E9789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>
              <a:latin typeface="Titillium Web" pitchFamily="2" charset="77"/>
            </a:endParaRP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3BE836C-9A58-6414-2DCC-CDDDCBE1B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496619"/>
            <a:ext cx="10515600" cy="368034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13DBE2C5-6BB1-AC5A-F88F-4C5695F9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30138"/>
            <a:ext cx="2743200" cy="365125"/>
          </a:xfrm>
        </p:spPr>
        <p:txBody>
          <a:bodyPr/>
          <a:lstStyle/>
          <a:p>
            <a:r>
              <a:rPr lang="it-IT" dirty="0"/>
              <a:t>Missione 4 • Istruzione e Ricerca </a:t>
            </a:r>
          </a:p>
        </p:txBody>
      </p:sp>
    </p:spTree>
    <p:extLst>
      <p:ext uri="{BB962C8B-B14F-4D97-AF65-F5344CB8AC3E}">
        <p14:creationId xmlns:p14="http://schemas.microsoft.com/office/powerpoint/2010/main" val="295780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FC6CC-3671-C433-8B01-3C1C0A36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>
              <a:latin typeface="Titillium Web" pitchFamily="2" charset="77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2C50AC-B2CE-12CC-8C3B-5681B2E1A9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>
              <a:latin typeface="Titillium Web" pitchFamily="2" charset="77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B97D6B-B274-707B-146A-CC375F675D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0D0AC64-6BAA-F598-4090-854DDCDD73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BFF03C53-09AF-4D97-88F2-1858ADFB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30138"/>
            <a:ext cx="2743200" cy="365125"/>
          </a:xfrm>
        </p:spPr>
        <p:txBody>
          <a:bodyPr/>
          <a:lstStyle/>
          <a:p>
            <a:r>
              <a:rPr lang="it-IT" dirty="0"/>
              <a:t>Missione 4 • Istruzione e Ricerca </a:t>
            </a:r>
          </a:p>
        </p:txBody>
      </p:sp>
    </p:spTree>
    <p:extLst>
      <p:ext uri="{BB962C8B-B14F-4D97-AF65-F5344CB8AC3E}">
        <p14:creationId xmlns:p14="http://schemas.microsoft.com/office/powerpoint/2010/main" val="11115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6D32B72-A89F-96CA-E1E7-0A9B0713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4" y="1404617"/>
            <a:ext cx="10515600" cy="1187309"/>
          </a:xfrm>
        </p:spPr>
        <p:txBody>
          <a:bodyPr>
            <a:normAutofit/>
          </a:bodyPr>
          <a:lstStyle/>
          <a:p>
            <a:pPr algn="ctr"/>
            <a:r>
              <a:rPr lang="it-IT" sz="5400" dirty="0"/>
              <a:t>THANK YOU!</a:t>
            </a: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8596B14E-8558-0DB2-11A1-99FACC1E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30138"/>
            <a:ext cx="2743200" cy="365125"/>
          </a:xfrm>
        </p:spPr>
        <p:txBody>
          <a:bodyPr/>
          <a:lstStyle/>
          <a:p>
            <a:r>
              <a:rPr lang="it-IT" dirty="0"/>
              <a:t>Missione 4 • Istruzione e Ricerca </a:t>
            </a:r>
          </a:p>
        </p:txBody>
      </p:sp>
    </p:spTree>
    <p:extLst>
      <p:ext uri="{BB962C8B-B14F-4D97-AF65-F5344CB8AC3E}">
        <p14:creationId xmlns:p14="http://schemas.microsoft.com/office/powerpoint/2010/main" val="2995165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5FE1DA0459A34794E6B7C6DF7BE253" ma:contentTypeVersion="14" ma:contentTypeDescription="Creare un nuovo documento." ma:contentTypeScope="" ma:versionID="bc760dd95a2211ed5dfbc71e2af041d5">
  <xsd:schema xmlns:xsd="http://www.w3.org/2001/XMLSchema" xmlns:xs="http://www.w3.org/2001/XMLSchema" xmlns:p="http://schemas.microsoft.com/office/2006/metadata/properties" xmlns:ns2="bcca7c28-2380-4754-a37b-569b3d9892ea" xmlns:ns3="162b670a-92ee-43d7-8da7-b9acc4179809" targetNamespace="http://schemas.microsoft.com/office/2006/metadata/properties" ma:root="true" ma:fieldsID="b0b1eef59717b30ee91d13605410a251" ns2:_="" ns3:_="">
    <xsd:import namespace="bcca7c28-2380-4754-a37b-569b3d9892ea"/>
    <xsd:import namespace="162b670a-92ee-43d7-8da7-b9acc41798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a7c28-2380-4754-a37b-569b3d9892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5d6dd25-ebb6-4ebb-b9df-7e34a5daaeed}" ma:internalName="TaxCatchAll" ma:showField="CatchAllData" ma:web="bcca7c28-2380-4754-a37b-569b3d989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b670a-92ee-43d7-8da7-b9acc4179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2b670a-92ee-43d7-8da7-b9acc4179809">
      <Terms xmlns="http://schemas.microsoft.com/office/infopath/2007/PartnerControls"/>
    </lcf76f155ced4ddcb4097134ff3c332f>
    <TaxCatchAll xmlns="bcca7c28-2380-4754-a37b-569b3d9892ea" xsi:nil="true"/>
  </documentManagement>
</p:properties>
</file>

<file path=customXml/itemProps1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113AFC-D893-4F0E-A3BE-D7EB5FB80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a7c28-2380-4754-a37b-569b3d9892ea"/>
    <ds:schemaRef ds:uri="162b670a-92ee-43d7-8da7-b9acc41798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2b3df68-07b5-4773-aba1-bd9b51ecb5e8"/>
    <ds:schemaRef ds:uri="c0e6b248-b71b-4c85-8336-aa54314cf7e3"/>
    <ds:schemaRef ds:uri="ab9c502e-66b9-43d0-b25b-2fa0b9bbe1d1"/>
    <ds:schemaRef ds:uri="162b670a-92ee-43d7-8da7-b9acc4179809"/>
    <ds:schemaRef ds:uri="bcca7c28-2380-4754-a37b-569b3d9892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1</TotalTime>
  <Words>21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Titillium</vt:lpstr>
      <vt:lpstr>Titillium Bd</vt:lpstr>
      <vt:lpstr>Titillium Web</vt:lpstr>
      <vt:lpstr>Tema di Office</vt:lpstr>
      <vt:lpstr>Presentazione standard di PowerPoint</vt:lpstr>
      <vt:lpstr>Presentazione standard di PowerPoint</vt:lpstr>
      <vt:lpstr>Presentazione standard di PowerPoint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Luisa</dc:creator>
  <cp:lastModifiedBy>RITA GIUFFREDI</cp:lastModifiedBy>
  <cp:revision>52</cp:revision>
  <dcterms:created xsi:type="dcterms:W3CDTF">2022-10-26T09:11:02Z</dcterms:created>
  <dcterms:modified xsi:type="dcterms:W3CDTF">2026-01-23T17:23:08Z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0x0101006F5FE1DA0459A34794E6B7C6DF7BE253</vt:lpwstr>
  </property>
</Properties>
</file>