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sldIdLst>
    <p:sldId id="256" r:id="rId3"/>
  </p:sldIdLst>
  <p:sldSz cx="10296525" cy="173513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e" id="{1523C0F2-E077-604E-AC39-6F9530C2B70E}">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DBB9"/>
    <a:srgbClr val="A6865F"/>
    <a:srgbClr val="4472C4"/>
    <a:srgbClr val="C2894F"/>
    <a:srgbClr val="FDF8F1"/>
    <a:srgbClr val="F2CEA5"/>
    <a:srgbClr val="EECE9F"/>
    <a:srgbClr val="FFB96B"/>
    <a:srgbClr val="F8AE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3"/>
    <p:restoredTop sz="96405"/>
  </p:normalViewPr>
  <p:slideViewPr>
    <p:cSldViewPr snapToGrid="0">
      <p:cViewPr>
        <p:scale>
          <a:sx n="50" d="100"/>
          <a:sy n="50" d="100"/>
        </p:scale>
        <p:origin x="1304" y="-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72240" y="2839682"/>
            <a:ext cx="8752046" cy="6040849"/>
          </a:xfrm>
        </p:spPr>
        <p:txBody>
          <a:bodyPr anchor="b"/>
          <a:lstStyle>
            <a:lvl1pPr algn="ctr">
              <a:defRPr sz="6756"/>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287066" y="9113490"/>
            <a:ext cx="7722394" cy="4189231"/>
          </a:xfrm>
        </p:spPr>
        <p:txBody>
          <a:bodyPr/>
          <a:lstStyle>
            <a:lvl1pPr marL="0" indent="0" algn="ctr">
              <a:buNone/>
              <a:defRPr sz="2702"/>
            </a:lvl1pPr>
            <a:lvl2pPr marL="514807" indent="0" algn="ctr">
              <a:buNone/>
              <a:defRPr sz="2252"/>
            </a:lvl2pPr>
            <a:lvl3pPr marL="1029614" indent="0" algn="ctr">
              <a:buNone/>
              <a:defRPr sz="2027"/>
            </a:lvl3pPr>
            <a:lvl4pPr marL="1544422" indent="0" algn="ctr">
              <a:buNone/>
              <a:defRPr sz="1802"/>
            </a:lvl4pPr>
            <a:lvl5pPr marL="2059229" indent="0" algn="ctr">
              <a:buNone/>
              <a:defRPr sz="1802"/>
            </a:lvl5pPr>
            <a:lvl6pPr marL="2574036" indent="0" algn="ctr">
              <a:buNone/>
              <a:defRPr sz="1802"/>
            </a:lvl6pPr>
            <a:lvl7pPr marL="3088843" indent="0" algn="ctr">
              <a:buNone/>
              <a:defRPr sz="1802"/>
            </a:lvl7pPr>
            <a:lvl8pPr marL="3603650" indent="0" algn="ctr">
              <a:buNone/>
              <a:defRPr sz="1802"/>
            </a:lvl8pPr>
            <a:lvl9pPr marL="4118458" indent="0" algn="ctr">
              <a:buNone/>
              <a:defRPr sz="1802"/>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F157838-3655-0F49-BB05-68264E823572}" type="datetimeFigureOut">
              <a:rPr lang="it-IT" smtClean="0"/>
              <a:t>27/01/2026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9E445-0AD2-B246-BF81-79EB1B67B2D2}" type="slidenum">
              <a:rPr lang="it-IT" smtClean="0"/>
              <a:t>‹N›</a:t>
            </a:fld>
            <a:endParaRPr lang="it-IT"/>
          </a:p>
        </p:txBody>
      </p:sp>
      <p:sp>
        <p:nvSpPr>
          <p:cNvPr id="8" name="Ovale 7">
            <a:extLst>
              <a:ext uri="{FF2B5EF4-FFF2-40B4-BE49-F238E27FC236}">
                <a16:creationId xmlns:a16="http://schemas.microsoft.com/office/drawing/2014/main" id="{6819A2FC-2D68-1495-3ED7-2FA95B3AD2B3}"/>
              </a:ext>
            </a:extLst>
          </p:cNvPr>
          <p:cNvSpPr/>
          <p:nvPr userDrawn="1"/>
        </p:nvSpPr>
        <p:spPr>
          <a:xfrm>
            <a:off x="3707026" y="15470659"/>
            <a:ext cx="568411" cy="502509"/>
          </a:xfrm>
          <a:prstGeom prst="ellipse">
            <a:avLst/>
          </a:prstGeom>
          <a:solidFill>
            <a:srgbClr val="FDF8F1"/>
          </a:solidFill>
          <a:ln>
            <a:solidFill>
              <a:srgbClr val="FDF8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descr="Immagine che contiene nero, oscurità&#10;&#10;Descrizione generata automaticamente">
            <a:extLst>
              <a:ext uri="{FF2B5EF4-FFF2-40B4-BE49-F238E27FC236}">
                <a16:creationId xmlns:a16="http://schemas.microsoft.com/office/drawing/2014/main" id="{451C5E29-8E59-B973-2B83-784A6DEDB487}"/>
              </a:ext>
            </a:extLst>
          </p:cNvPr>
          <p:cNvPicPr>
            <a:picLocks noChangeAspect="1"/>
          </p:cNvPicPr>
          <p:nvPr userDrawn="1"/>
        </p:nvPicPr>
        <p:blipFill>
          <a:blip r:embed="rId2"/>
          <a:stretch>
            <a:fillRect/>
          </a:stretch>
        </p:blipFill>
        <p:spPr>
          <a:xfrm>
            <a:off x="3991231" y="15590107"/>
            <a:ext cx="257968" cy="263611"/>
          </a:xfrm>
          <a:prstGeom prst="rect">
            <a:avLst/>
          </a:prstGeom>
        </p:spPr>
      </p:pic>
      <p:pic>
        <p:nvPicPr>
          <p:cNvPr id="11" name="Immagine 10" descr="Immagine che contiene testo, schermata&#10;&#10;Il contenuto generato dall'IA potrebbe non essere corretto.">
            <a:extLst>
              <a:ext uri="{FF2B5EF4-FFF2-40B4-BE49-F238E27FC236}">
                <a16:creationId xmlns:a16="http://schemas.microsoft.com/office/drawing/2014/main" id="{38CDBEF7-54AD-0299-D20D-9D1E46284938}"/>
              </a:ext>
            </a:extLst>
          </p:cNvPr>
          <p:cNvPicPr>
            <a:picLocks noChangeAspect="1"/>
          </p:cNvPicPr>
          <p:nvPr userDrawn="1"/>
        </p:nvPicPr>
        <p:blipFill>
          <a:blip r:embed="rId3"/>
          <a:stretch>
            <a:fillRect/>
          </a:stretch>
        </p:blipFill>
        <p:spPr>
          <a:xfrm>
            <a:off x="-1" y="-34296"/>
            <a:ext cx="10296525" cy="17419965"/>
          </a:xfrm>
          <a:prstGeom prst="rect">
            <a:avLst/>
          </a:prstGeom>
        </p:spPr>
      </p:pic>
      <p:sp>
        <p:nvSpPr>
          <p:cNvPr id="9" name="Rettangolo 8">
            <a:extLst>
              <a:ext uri="{FF2B5EF4-FFF2-40B4-BE49-F238E27FC236}">
                <a16:creationId xmlns:a16="http://schemas.microsoft.com/office/drawing/2014/main" id="{16D3C640-8A3A-2D4A-48CE-5A8DC639412E}"/>
              </a:ext>
            </a:extLst>
          </p:cNvPr>
          <p:cNvSpPr/>
          <p:nvPr userDrawn="1"/>
        </p:nvSpPr>
        <p:spPr>
          <a:xfrm>
            <a:off x="297386" y="16372818"/>
            <a:ext cx="9806940" cy="811530"/>
          </a:xfrm>
          <a:prstGeom prst="rect">
            <a:avLst/>
          </a:prstGeom>
          <a:solidFill>
            <a:srgbClr val="F3DBB9"/>
          </a:solidFill>
          <a:ln>
            <a:solidFill>
              <a:srgbClr val="F3DBB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947BCCE0-997F-F30A-5020-A6248E6DE8BA}"/>
              </a:ext>
            </a:extLst>
          </p:cNvPr>
          <p:cNvSpPr txBox="1"/>
          <p:nvPr userDrawn="1"/>
        </p:nvSpPr>
        <p:spPr>
          <a:xfrm>
            <a:off x="325052" y="16399518"/>
            <a:ext cx="9741948" cy="784830"/>
          </a:xfrm>
          <a:prstGeom prst="rect">
            <a:avLst/>
          </a:prstGeom>
          <a:noFill/>
        </p:spPr>
        <p:txBody>
          <a:bodyPr wrap="square" rtlCol="0">
            <a:spAutoFit/>
          </a:bodyPr>
          <a:lstStyle/>
          <a:p>
            <a:r>
              <a:rPr lang="en-US" sz="1500" b="0" i="1" kern="1000" spc="-30" baseline="0" dirty="0">
                <a:solidFill>
                  <a:srgbClr val="A6865F"/>
                </a:solidFill>
                <a:latin typeface="Titillium"/>
              </a:rPr>
              <a:t>FOSSR is a project funded under the NRRP (National Recovery and Resilience Plan) - </a:t>
            </a:r>
            <a:r>
              <a:rPr lang="en-US" sz="1500" b="0" i="1" kern="1000" spc="-30" baseline="0" dirty="0" err="1">
                <a:solidFill>
                  <a:srgbClr val="A6865F"/>
                </a:solidFill>
                <a:latin typeface="Titillium"/>
              </a:rPr>
              <a:t>NextGenerationEU</a:t>
            </a:r>
            <a:r>
              <a:rPr lang="en-US" sz="1500" b="0" i="1" kern="1000" spc="-30" baseline="0" dirty="0">
                <a:solidFill>
                  <a:srgbClr val="A6865F"/>
                </a:solidFill>
                <a:latin typeface="Titillium"/>
              </a:rPr>
              <a:t>. </a:t>
            </a:r>
          </a:p>
          <a:p>
            <a:r>
              <a:rPr lang="en-US" sz="1500" b="0" i="1" kern="1000" spc="-30" baseline="0" dirty="0">
                <a:solidFill>
                  <a:srgbClr val="A6865F"/>
                </a:solidFill>
                <a:latin typeface="Titillium"/>
              </a:rPr>
              <a:t>The National Research Council of Italy (CNR) is responsible for the project, with tasks distributed among nine Institutes and Offices. The scientific coordinator is Dr. Giovanni Cerulli. The project duration is 42 months, starting in November 2022.</a:t>
            </a:r>
            <a:endParaRPr lang="it-IT" sz="1500" b="0" i="1" kern="1000" spc="-30" baseline="0" dirty="0">
              <a:solidFill>
                <a:srgbClr val="A6865F"/>
              </a:solidFill>
              <a:latin typeface="Titillium"/>
            </a:endParaRPr>
          </a:p>
        </p:txBody>
      </p:sp>
    </p:spTree>
    <p:extLst>
      <p:ext uri="{BB962C8B-B14F-4D97-AF65-F5344CB8AC3E}">
        <p14:creationId xmlns:p14="http://schemas.microsoft.com/office/powerpoint/2010/main" val="135560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157838-3655-0F49-BB05-68264E823572}" type="datetimeFigureOut">
              <a:rPr lang="it-IT" smtClean="0"/>
              <a:t>27/01/2026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9E445-0AD2-B246-BF81-79EB1B67B2D2}" type="slidenum">
              <a:rPr lang="it-IT" smtClean="0"/>
              <a:t>‹N›</a:t>
            </a:fld>
            <a:endParaRPr lang="it-IT"/>
          </a:p>
        </p:txBody>
      </p:sp>
    </p:spTree>
    <p:extLst>
      <p:ext uri="{BB962C8B-B14F-4D97-AF65-F5344CB8AC3E}">
        <p14:creationId xmlns:p14="http://schemas.microsoft.com/office/powerpoint/2010/main" val="45033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8451" y="923800"/>
            <a:ext cx="2220188" cy="14704488"/>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07887" y="923800"/>
            <a:ext cx="6531858" cy="1470448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157838-3655-0F49-BB05-68264E823572}" type="datetimeFigureOut">
              <a:rPr lang="it-IT" smtClean="0"/>
              <a:t>27/01/2026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9E445-0AD2-B246-BF81-79EB1B67B2D2}" type="slidenum">
              <a:rPr lang="it-IT" smtClean="0"/>
              <a:t>‹N›</a:t>
            </a:fld>
            <a:endParaRPr lang="it-IT"/>
          </a:p>
        </p:txBody>
      </p:sp>
    </p:spTree>
    <p:extLst>
      <p:ext uri="{BB962C8B-B14F-4D97-AF65-F5344CB8AC3E}">
        <p14:creationId xmlns:p14="http://schemas.microsoft.com/office/powerpoint/2010/main" val="3160975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D9EB7A-68FD-F01D-4A72-E27F894748FE}"/>
              </a:ext>
            </a:extLst>
          </p:cNvPr>
          <p:cNvSpPr>
            <a:spLocks noGrp="1"/>
          </p:cNvSpPr>
          <p:nvPr>
            <p:ph type="ctrTitle"/>
          </p:nvPr>
        </p:nvSpPr>
        <p:spPr>
          <a:xfrm>
            <a:off x="1287463" y="2840038"/>
            <a:ext cx="7721600" cy="6040437"/>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18FF545-5C27-2C99-B2E3-96D1F3257E7D}"/>
              </a:ext>
            </a:extLst>
          </p:cNvPr>
          <p:cNvSpPr>
            <a:spLocks noGrp="1"/>
          </p:cNvSpPr>
          <p:nvPr>
            <p:ph type="subTitle" idx="1"/>
          </p:nvPr>
        </p:nvSpPr>
        <p:spPr>
          <a:xfrm>
            <a:off x="1287463" y="9113838"/>
            <a:ext cx="7721600" cy="41894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FCA333F-D69B-2394-E8C2-DB2438432663}"/>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5" name="Segnaposto piè di pagina 4">
            <a:extLst>
              <a:ext uri="{FF2B5EF4-FFF2-40B4-BE49-F238E27FC236}">
                <a16:creationId xmlns:a16="http://schemas.microsoft.com/office/drawing/2014/main" id="{2128D6FD-2C11-1025-ACEE-70FE0D06EBB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A1061A-FC30-C1AA-F4F0-A9EC6206B5EA}"/>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23952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A9F9C4-8D6D-58F8-97C9-F111F0F8044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3566AF1-D610-D369-AA25-BCB62845646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27DEA17-3F89-044A-4A92-3478C545F5FC}"/>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5" name="Segnaposto piè di pagina 4">
            <a:extLst>
              <a:ext uri="{FF2B5EF4-FFF2-40B4-BE49-F238E27FC236}">
                <a16:creationId xmlns:a16="http://schemas.microsoft.com/office/drawing/2014/main" id="{77AE5FCE-1798-6C56-D96E-F886FF7792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2B9FD9-456B-B837-9353-BD9E73A43A72}"/>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15955690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099467-C1E6-D622-532F-63107102C966}"/>
              </a:ext>
            </a:extLst>
          </p:cNvPr>
          <p:cNvSpPr>
            <a:spLocks noGrp="1"/>
          </p:cNvSpPr>
          <p:nvPr>
            <p:ph type="title"/>
          </p:nvPr>
        </p:nvSpPr>
        <p:spPr>
          <a:xfrm>
            <a:off x="703263" y="4325938"/>
            <a:ext cx="8880475" cy="7216775"/>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C78C895-7496-54B2-2AEE-719E8375F587}"/>
              </a:ext>
            </a:extLst>
          </p:cNvPr>
          <p:cNvSpPr>
            <a:spLocks noGrp="1"/>
          </p:cNvSpPr>
          <p:nvPr>
            <p:ph type="body" idx="1"/>
          </p:nvPr>
        </p:nvSpPr>
        <p:spPr>
          <a:xfrm>
            <a:off x="703263" y="11610975"/>
            <a:ext cx="8880475" cy="3795713"/>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C97C0A4-4409-5527-AF35-6689E99A3C9D}"/>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5" name="Segnaposto piè di pagina 4">
            <a:extLst>
              <a:ext uri="{FF2B5EF4-FFF2-40B4-BE49-F238E27FC236}">
                <a16:creationId xmlns:a16="http://schemas.microsoft.com/office/drawing/2014/main" id="{19D87640-F92A-2179-6B73-5E8F594455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A8DAFD3-54D6-925B-259A-04782C6CE06D}"/>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2270171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561ADE-FE95-B290-3ACF-11C3306222C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EF7D258-B4E8-0796-048C-264400559359}"/>
              </a:ext>
            </a:extLst>
          </p:cNvPr>
          <p:cNvSpPr>
            <a:spLocks noGrp="1"/>
          </p:cNvSpPr>
          <p:nvPr>
            <p:ph sz="half" idx="1"/>
          </p:nvPr>
        </p:nvSpPr>
        <p:spPr>
          <a:xfrm>
            <a:off x="708025" y="4619625"/>
            <a:ext cx="4364038" cy="1100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48B8BD8-C760-7812-B9EB-0267D51899F9}"/>
              </a:ext>
            </a:extLst>
          </p:cNvPr>
          <p:cNvSpPr>
            <a:spLocks noGrp="1"/>
          </p:cNvSpPr>
          <p:nvPr>
            <p:ph sz="half" idx="2"/>
          </p:nvPr>
        </p:nvSpPr>
        <p:spPr>
          <a:xfrm>
            <a:off x="5224463" y="4619625"/>
            <a:ext cx="4364037" cy="1100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0151C7E-0BB6-67AE-8153-DCD558E832CF}"/>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6" name="Segnaposto piè di pagina 5">
            <a:extLst>
              <a:ext uri="{FF2B5EF4-FFF2-40B4-BE49-F238E27FC236}">
                <a16:creationId xmlns:a16="http://schemas.microsoft.com/office/drawing/2014/main" id="{1509E44D-BC29-9553-D303-CDBB46FD835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124F42-48E5-B93B-961D-2279A197622D}"/>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1202690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60E82B-3C09-7BC9-5DE6-22D5A420A89B}"/>
              </a:ext>
            </a:extLst>
          </p:cNvPr>
          <p:cNvSpPr>
            <a:spLocks noGrp="1"/>
          </p:cNvSpPr>
          <p:nvPr>
            <p:ph type="title"/>
          </p:nvPr>
        </p:nvSpPr>
        <p:spPr>
          <a:xfrm>
            <a:off x="709613" y="923925"/>
            <a:ext cx="8880475" cy="3354388"/>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BCF90E5-6CF6-9A5A-34AE-8714660D1226}"/>
              </a:ext>
            </a:extLst>
          </p:cNvPr>
          <p:cNvSpPr>
            <a:spLocks noGrp="1"/>
          </p:cNvSpPr>
          <p:nvPr>
            <p:ph type="body" idx="1"/>
          </p:nvPr>
        </p:nvSpPr>
        <p:spPr>
          <a:xfrm>
            <a:off x="709613" y="4252913"/>
            <a:ext cx="4356100" cy="208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6B7684E-97D0-EFFF-DC24-6283CF9C9EB2}"/>
              </a:ext>
            </a:extLst>
          </p:cNvPr>
          <p:cNvSpPr>
            <a:spLocks noGrp="1"/>
          </p:cNvSpPr>
          <p:nvPr>
            <p:ph sz="half" idx="2"/>
          </p:nvPr>
        </p:nvSpPr>
        <p:spPr>
          <a:xfrm>
            <a:off x="709613" y="6337300"/>
            <a:ext cx="4356100" cy="93233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2CB0395-EE63-9828-145A-6739ACD15900}"/>
              </a:ext>
            </a:extLst>
          </p:cNvPr>
          <p:cNvSpPr>
            <a:spLocks noGrp="1"/>
          </p:cNvSpPr>
          <p:nvPr>
            <p:ph type="body" sz="quarter" idx="3"/>
          </p:nvPr>
        </p:nvSpPr>
        <p:spPr>
          <a:xfrm>
            <a:off x="5213350" y="4252913"/>
            <a:ext cx="4376738" cy="208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D9CBB30E-9E8A-C30A-6579-6EACA4EFE5DF}"/>
              </a:ext>
            </a:extLst>
          </p:cNvPr>
          <p:cNvSpPr>
            <a:spLocks noGrp="1"/>
          </p:cNvSpPr>
          <p:nvPr>
            <p:ph sz="quarter" idx="4"/>
          </p:nvPr>
        </p:nvSpPr>
        <p:spPr>
          <a:xfrm>
            <a:off x="5213350" y="6337300"/>
            <a:ext cx="4376738" cy="93233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69BCB89-CCB3-5571-BFA7-23674BA58A5E}"/>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8" name="Segnaposto piè di pagina 7">
            <a:extLst>
              <a:ext uri="{FF2B5EF4-FFF2-40B4-BE49-F238E27FC236}">
                <a16:creationId xmlns:a16="http://schemas.microsoft.com/office/drawing/2014/main" id="{B9D9E460-F2AD-C09A-3A4F-95043B2F1EC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4D2E6D3-F214-8382-E801-86EE0101EF48}"/>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7894909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89917E-D3EC-975C-DD70-36786F193CF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4A22DE7-E957-9FEA-268D-1B2AF51B10B7}"/>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4" name="Segnaposto piè di pagina 3">
            <a:extLst>
              <a:ext uri="{FF2B5EF4-FFF2-40B4-BE49-F238E27FC236}">
                <a16:creationId xmlns:a16="http://schemas.microsoft.com/office/drawing/2014/main" id="{1B1D229C-485F-73AA-47B8-A51F1C76B402}"/>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6116743-D463-65C4-94E5-8D8D8A3412D9}"/>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15604367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5E31F17-0D86-3281-1472-B5A3B9D947A6}"/>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3" name="Segnaposto piè di pagina 2">
            <a:extLst>
              <a:ext uri="{FF2B5EF4-FFF2-40B4-BE49-F238E27FC236}">
                <a16:creationId xmlns:a16="http://schemas.microsoft.com/office/drawing/2014/main" id="{876199D6-2031-A98C-7362-5B2597482FD3}"/>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E940EAD-67F1-F3B4-EB35-0F7FCA787913}"/>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3545759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998C24C-E699-ED11-9809-32999E2625E6}"/>
              </a:ext>
            </a:extLst>
          </p:cNvPr>
          <p:cNvSpPr>
            <a:spLocks noGrp="1"/>
          </p:cNvSpPr>
          <p:nvPr>
            <p:ph type="title"/>
          </p:nvPr>
        </p:nvSpPr>
        <p:spPr>
          <a:xfrm>
            <a:off x="709613" y="1157288"/>
            <a:ext cx="3321050" cy="4048125"/>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BD741B-8BBD-C6DE-3E7D-9501BF0F5030}"/>
              </a:ext>
            </a:extLst>
          </p:cNvPr>
          <p:cNvSpPr>
            <a:spLocks noGrp="1"/>
          </p:cNvSpPr>
          <p:nvPr>
            <p:ph idx="1"/>
          </p:nvPr>
        </p:nvSpPr>
        <p:spPr>
          <a:xfrm>
            <a:off x="4376738" y="2498725"/>
            <a:ext cx="5213350" cy="12330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295CD28-3976-9DD2-D29D-835F640E4F07}"/>
              </a:ext>
            </a:extLst>
          </p:cNvPr>
          <p:cNvSpPr>
            <a:spLocks noGrp="1"/>
          </p:cNvSpPr>
          <p:nvPr>
            <p:ph type="body" sz="half" idx="2"/>
          </p:nvPr>
        </p:nvSpPr>
        <p:spPr>
          <a:xfrm>
            <a:off x="709613" y="5205413"/>
            <a:ext cx="3321050" cy="9644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150D8E5-541C-44BB-52A7-8A0048508EDA}"/>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6" name="Segnaposto piè di pagina 5">
            <a:extLst>
              <a:ext uri="{FF2B5EF4-FFF2-40B4-BE49-F238E27FC236}">
                <a16:creationId xmlns:a16="http://schemas.microsoft.com/office/drawing/2014/main" id="{C559F1A7-C069-944A-A4CD-7CC7C52B4B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DD630D8-A8A3-122D-0352-C4E24FE82D3E}"/>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210829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F157838-3655-0F49-BB05-68264E823572}" type="datetimeFigureOut">
              <a:rPr lang="it-IT" smtClean="0"/>
              <a:t>27/01/2026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9E445-0AD2-B246-BF81-79EB1B67B2D2}" type="slidenum">
              <a:rPr lang="it-IT" smtClean="0"/>
              <a:t>‹N›</a:t>
            </a:fld>
            <a:endParaRPr lang="it-IT"/>
          </a:p>
        </p:txBody>
      </p:sp>
      <p:sp>
        <p:nvSpPr>
          <p:cNvPr id="7" name="CasellaDiTesto 6">
            <a:extLst>
              <a:ext uri="{FF2B5EF4-FFF2-40B4-BE49-F238E27FC236}">
                <a16:creationId xmlns:a16="http://schemas.microsoft.com/office/drawing/2014/main" id="{D83370BB-AAD1-0E83-C50B-6310875653F0}"/>
              </a:ext>
            </a:extLst>
          </p:cNvPr>
          <p:cNvSpPr txBox="1"/>
          <p:nvPr userDrawn="1"/>
        </p:nvSpPr>
        <p:spPr>
          <a:xfrm>
            <a:off x="325052" y="16399518"/>
            <a:ext cx="9741948" cy="784830"/>
          </a:xfrm>
          <a:prstGeom prst="rect">
            <a:avLst/>
          </a:prstGeom>
          <a:noFill/>
        </p:spPr>
        <p:txBody>
          <a:bodyPr wrap="square" rtlCol="0">
            <a:spAutoFit/>
          </a:bodyPr>
          <a:lstStyle/>
          <a:p>
            <a:r>
              <a:rPr lang="en-US" sz="1500" b="0" i="1" kern="1000" spc="-30" baseline="0" dirty="0">
                <a:solidFill>
                  <a:srgbClr val="A6865F"/>
                </a:solidFill>
                <a:latin typeface="Titillium"/>
              </a:rPr>
              <a:t>FOSSR is a project funded under the NRRP (National Recovery and Resilience Plan) - </a:t>
            </a:r>
            <a:r>
              <a:rPr lang="en-US" sz="1500" b="0" i="1" kern="1000" spc="-30" baseline="0" dirty="0" err="1">
                <a:solidFill>
                  <a:srgbClr val="A6865F"/>
                </a:solidFill>
                <a:latin typeface="Titillium"/>
              </a:rPr>
              <a:t>NextGenerationEU</a:t>
            </a:r>
            <a:r>
              <a:rPr lang="en-US" sz="1500" b="0" i="1" kern="1000" spc="-30" baseline="0" dirty="0">
                <a:solidFill>
                  <a:srgbClr val="A6865F"/>
                </a:solidFill>
                <a:latin typeface="Titillium"/>
              </a:rPr>
              <a:t>. </a:t>
            </a:r>
          </a:p>
          <a:p>
            <a:r>
              <a:rPr lang="en-US" sz="1500" b="0" i="1" kern="1000" spc="-30" baseline="0" dirty="0">
                <a:solidFill>
                  <a:srgbClr val="A6865F"/>
                </a:solidFill>
                <a:latin typeface="Titillium"/>
              </a:rPr>
              <a:t>The National Research Council of Italy (CNR) is responsible for the project, with tasks distributed among nine Institutes and Offices. The scientific coordinator is Dr. Giovanni Cerulli. The project duration is 42 months, starting in November 2022.</a:t>
            </a:r>
            <a:endParaRPr lang="it-IT" sz="1500" b="0" i="1" kern="1000" spc="-30" baseline="0" dirty="0">
              <a:solidFill>
                <a:srgbClr val="A6865F"/>
              </a:solidFill>
              <a:latin typeface="Titillium"/>
            </a:endParaRPr>
          </a:p>
        </p:txBody>
      </p:sp>
    </p:spTree>
    <p:extLst>
      <p:ext uri="{BB962C8B-B14F-4D97-AF65-F5344CB8AC3E}">
        <p14:creationId xmlns:p14="http://schemas.microsoft.com/office/powerpoint/2010/main" val="2429861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C2C1D13-1DD1-56D0-C280-9B481E79BD42}"/>
              </a:ext>
            </a:extLst>
          </p:cNvPr>
          <p:cNvSpPr>
            <a:spLocks noGrp="1"/>
          </p:cNvSpPr>
          <p:nvPr>
            <p:ph type="title"/>
          </p:nvPr>
        </p:nvSpPr>
        <p:spPr>
          <a:xfrm>
            <a:off x="709613" y="1157288"/>
            <a:ext cx="3321050" cy="4048125"/>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84EA3D5A-0F58-6367-4582-3E25DCFEF75B}"/>
              </a:ext>
            </a:extLst>
          </p:cNvPr>
          <p:cNvSpPr>
            <a:spLocks noGrp="1"/>
          </p:cNvSpPr>
          <p:nvPr>
            <p:ph type="pic" idx="1"/>
          </p:nvPr>
        </p:nvSpPr>
        <p:spPr>
          <a:xfrm>
            <a:off x="4376738" y="2498725"/>
            <a:ext cx="5213350" cy="123301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D48BFD0-3F0C-852C-331A-CB2D30E8AC43}"/>
              </a:ext>
            </a:extLst>
          </p:cNvPr>
          <p:cNvSpPr>
            <a:spLocks noGrp="1"/>
          </p:cNvSpPr>
          <p:nvPr>
            <p:ph type="body" sz="half" idx="2"/>
          </p:nvPr>
        </p:nvSpPr>
        <p:spPr>
          <a:xfrm>
            <a:off x="709613" y="5205413"/>
            <a:ext cx="3321050" cy="964406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CA3F47A-2540-DAC6-056E-03B1943CB9A2}"/>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6" name="Segnaposto piè di pagina 5">
            <a:extLst>
              <a:ext uri="{FF2B5EF4-FFF2-40B4-BE49-F238E27FC236}">
                <a16:creationId xmlns:a16="http://schemas.microsoft.com/office/drawing/2014/main" id="{66329B1A-5068-1D5C-87C6-F248BE34C97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873E2BD-8E5C-3808-B0FE-4645B87920CB}"/>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3308941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26ED91-D725-614C-9F3E-C122C94F165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7522374-FF21-90BC-F363-D58F0B6FEF4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229FC5-6ACA-08B4-AE71-7A3A88A68F05}"/>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5" name="Segnaposto piè di pagina 4">
            <a:extLst>
              <a:ext uri="{FF2B5EF4-FFF2-40B4-BE49-F238E27FC236}">
                <a16:creationId xmlns:a16="http://schemas.microsoft.com/office/drawing/2014/main" id="{FF5BDCDB-5072-0299-4B74-9A8BC382A92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F0EABC6-6041-D0E7-A4A1-39701FA79246}"/>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34421681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8E71C22-29D6-463F-1F92-CA53D7F145E9}"/>
              </a:ext>
            </a:extLst>
          </p:cNvPr>
          <p:cNvSpPr>
            <a:spLocks noGrp="1"/>
          </p:cNvSpPr>
          <p:nvPr>
            <p:ph type="title" orient="vert"/>
          </p:nvPr>
        </p:nvSpPr>
        <p:spPr>
          <a:xfrm>
            <a:off x="7369175" y="923925"/>
            <a:ext cx="2219325" cy="14705013"/>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07F8C27-08C7-BE1D-955A-6FD048945818}"/>
              </a:ext>
            </a:extLst>
          </p:cNvPr>
          <p:cNvSpPr>
            <a:spLocks noGrp="1"/>
          </p:cNvSpPr>
          <p:nvPr>
            <p:ph type="body" orient="vert" idx="1"/>
          </p:nvPr>
        </p:nvSpPr>
        <p:spPr>
          <a:xfrm>
            <a:off x="708025" y="923925"/>
            <a:ext cx="6508750" cy="1470501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27608F-CC40-10D7-6AA3-9D9656677AE9}"/>
              </a:ext>
            </a:extLst>
          </p:cNvPr>
          <p:cNvSpPr>
            <a:spLocks noGrp="1"/>
          </p:cNvSpPr>
          <p:nvPr>
            <p:ph type="dt" sz="half" idx="10"/>
          </p:nvPr>
        </p:nvSpPr>
        <p:spPr/>
        <p:txBody>
          <a:bodyPr/>
          <a:lstStyle/>
          <a:p>
            <a:fld id="{8D46197B-136C-404F-8F44-19673F38CAF3}" type="datetimeFigureOut">
              <a:rPr lang="it-IT" smtClean="0"/>
              <a:t>27/01/2026</a:t>
            </a:fld>
            <a:endParaRPr lang="it-IT"/>
          </a:p>
        </p:txBody>
      </p:sp>
      <p:sp>
        <p:nvSpPr>
          <p:cNvPr id="5" name="Segnaposto piè di pagina 4">
            <a:extLst>
              <a:ext uri="{FF2B5EF4-FFF2-40B4-BE49-F238E27FC236}">
                <a16:creationId xmlns:a16="http://schemas.microsoft.com/office/drawing/2014/main" id="{27ADF11E-3ED3-D066-A6F1-98E3E95F868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8F9CBED-A6A5-0358-F190-0392C79A736C}"/>
              </a:ext>
            </a:extLst>
          </p:cNvPr>
          <p:cNvSpPr>
            <a:spLocks noGrp="1"/>
          </p:cNvSpPr>
          <p:nvPr>
            <p:ph type="sldNum" sz="quarter" idx="12"/>
          </p:nvPr>
        </p:nvSpPr>
        <p:spPr/>
        <p:txBody>
          <a:bodyPr/>
          <a:lstStyle/>
          <a:p>
            <a:fld id="{77497106-825A-4FA6-A757-1CB324799BC8}" type="slidenum">
              <a:rPr lang="it-IT" smtClean="0"/>
              <a:t>‹N›</a:t>
            </a:fld>
            <a:endParaRPr lang="it-IT"/>
          </a:p>
        </p:txBody>
      </p:sp>
    </p:spTree>
    <p:extLst>
      <p:ext uri="{BB962C8B-B14F-4D97-AF65-F5344CB8AC3E}">
        <p14:creationId xmlns:p14="http://schemas.microsoft.com/office/powerpoint/2010/main" val="170511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02524" y="4325799"/>
            <a:ext cx="8880753" cy="7217689"/>
          </a:xfrm>
        </p:spPr>
        <p:txBody>
          <a:bodyPr anchor="b"/>
          <a:lstStyle>
            <a:lvl1pPr>
              <a:defRPr sz="6756"/>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02524" y="11611770"/>
            <a:ext cx="8880753" cy="3795612"/>
          </a:xfrm>
        </p:spPr>
        <p:txBody>
          <a:bodyPr/>
          <a:lstStyle>
            <a:lvl1pPr marL="0" indent="0">
              <a:buNone/>
              <a:defRPr sz="2702">
                <a:solidFill>
                  <a:schemeClr val="tx1"/>
                </a:solidFill>
              </a:defRPr>
            </a:lvl1pPr>
            <a:lvl2pPr marL="514807" indent="0">
              <a:buNone/>
              <a:defRPr sz="2252">
                <a:solidFill>
                  <a:schemeClr val="tx1">
                    <a:tint val="75000"/>
                  </a:schemeClr>
                </a:solidFill>
              </a:defRPr>
            </a:lvl2pPr>
            <a:lvl3pPr marL="1029614" indent="0">
              <a:buNone/>
              <a:defRPr sz="2027">
                <a:solidFill>
                  <a:schemeClr val="tx1">
                    <a:tint val="75000"/>
                  </a:schemeClr>
                </a:solidFill>
              </a:defRPr>
            </a:lvl3pPr>
            <a:lvl4pPr marL="1544422" indent="0">
              <a:buNone/>
              <a:defRPr sz="1802">
                <a:solidFill>
                  <a:schemeClr val="tx1">
                    <a:tint val="75000"/>
                  </a:schemeClr>
                </a:solidFill>
              </a:defRPr>
            </a:lvl4pPr>
            <a:lvl5pPr marL="2059229" indent="0">
              <a:buNone/>
              <a:defRPr sz="1802">
                <a:solidFill>
                  <a:schemeClr val="tx1">
                    <a:tint val="75000"/>
                  </a:schemeClr>
                </a:solidFill>
              </a:defRPr>
            </a:lvl5pPr>
            <a:lvl6pPr marL="2574036" indent="0">
              <a:buNone/>
              <a:defRPr sz="1802">
                <a:solidFill>
                  <a:schemeClr val="tx1">
                    <a:tint val="75000"/>
                  </a:schemeClr>
                </a:solidFill>
              </a:defRPr>
            </a:lvl6pPr>
            <a:lvl7pPr marL="3088843" indent="0">
              <a:buNone/>
              <a:defRPr sz="1802">
                <a:solidFill>
                  <a:schemeClr val="tx1">
                    <a:tint val="75000"/>
                  </a:schemeClr>
                </a:solidFill>
              </a:defRPr>
            </a:lvl7pPr>
            <a:lvl8pPr marL="3603650" indent="0">
              <a:buNone/>
              <a:defRPr sz="1802">
                <a:solidFill>
                  <a:schemeClr val="tx1">
                    <a:tint val="75000"/>
                  </a:schemeClr>
                </a:solidFill>
              </a:defRPr>
            </a:lvl8pPr>
            <a:lvl9pPr marL="4118458" indent="0">
              <a:buNone/>
              <a:defRPr sz="1802">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F157838-3655-0F49-BB05-68264E823572}" type="datetimeFigureOut">
              <a:rPr lang="it-IT" smtClean="0"/>
              <a:t>27/01/2026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9E445-0AD2-B246-BF81-79EB1B67B2D2}" type="slidenum">
              <a:rPr lang="it-IT" smtClean="0"/>
              <a:t>‹N›</a:t>
            </a:fld>
            <a:endParaRPr lang="it-IT"/>
          </a:p>
        </p:txBody>
      </p:sp>
      <p:sp>
        <p:nvSpPr>
          <p:cNvPr id="7" name="CasellaDiTesto 6">
            <a:extLst>
              <a:ext uri="{FF2B5EF4-FFF2-40B4-BE49-F238E27FC236}">
                <a16:creationId xmlns:a16="http://schemas.microsoft.com/office/drawing/2014/main" id="{0DB12BAA-1951-536B-DBBA-134D7DA300CD}"/>
              </a:ext>
            </a:extLst>
          </p:cNvPr>
          <p:cNvSpPr txBox="1"/>
          <p:nvPr userDrawn="1"/>
        </p:nvSpPr>
        <p:spPr>
          <a:xfrm>
            <a:off x="325052" y="16399518"/>
            <a:ext cx="9741948" cy="784830"/>
          </a:xfrm>
          <a:prstGeom prst="rect">
            <a:avLst/>
          </a:prstGeom>
          <a:noFill/>
        </p:spPr>
        <p:txBody>
          <a:bodyPr wrap="square" rtlCol="0">
            <a:spAutoFit/>
          </a:bodyPr>
          <a:lstStyle/>
          <a:p>
            <a:r>
              <a:rPr lang="en-US" sz="1500" b="0" i="1" kern="1000" spc="-30" baseline="0" dirty="0">
                <a:solidFill>
                  <a:srgbClr val="A6865F"/>
                </a:solidFill>
                <a:latin typeface="Titillium"/>
              </a:rPr>
              <a:t>FOSSR is a project funded under the NRRP (National Recovery and Resilience Plan) - </a:t>
            </a:r>
            <a:r>
              <a:rPr lang="en-US" sz="1500" b="0" i="1" kern="1000" spc="-30" baseline="0" dirty="0" err="1">
                <a:solidFill>
                  <a:srgbClr val="A6865F"/>
                </a:solidFill>
                <a:latin typeface="Titillium"/>
              </a:rPr>
              <a:t>NextGenerationEU</a:t>
            </a:r>
            <a:r>
              <a:rPr lang="en-US" sz="1500" b="0" i="1" kern="1000" spc="-30" baseline="0" dirty="0">
                <a:solidFill>
                  <a:srgbClr val="A6865F"/>
                </a:solidFill>
                <a:latin typeface="Titillium"/>
              </a:rPr>
              <a:t>. </a:t>
            </a:r>
          </a:p>
          <a:p>
            <a:r>
              <a:rPr lang="en-US" sz="1500" b="0" i="1" kern="1000" spc="-30" baseline="0" dirty="0">
                <a:solidFill>
                  <a:srgbClr val="A6865F"/>
                </a:solidFill>
                <a:latin typeface="Titillium"/>
              </a:rPr>
              <a:t>The National Research Council of Italy (CNR) is responsible for the project, with tasks distributed among nine Institutes and Offices. The scientific coordinator is Dr. Giovanni Cerulli. The project duration is 42 months, starting in November 2022.</a:t>
            </a:r>
            <a:endParaRPr lang="it-IT" sz="1500" b="0" i="1" kern="1000" spc="-30" baseline="0" dirty="0">
              <a:solidFill>
                <a:srgbClr val="A6865F"/>
              </a:solidFill>
              <a:latin typeface="Titillium"/>
            </a:endParaRPr>
          </a:p>
        </p:txBody>
      </p:sp>
    </p:spTree>
    <p:extLst>
      <p:ext uri="{BB962C8B-B14F-4D97-AF65-F5344CB8AC3E}">
        <p14:creationId xmlns:p14="http://schemas.microsoft.com/office/powerpoint/2010/main" val="2673725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07886" y="4619000"/>
            <a:ext cx="4376023" cy="110092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212616" y="4619000"/>
            <a:ext cx="4376023" cy="110092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F157838-3655-0F49-BB05-68264E823572}" type="datetimeFigureOut">
              <a:rPr lang="it-IT" smtClean="0"/>
              <a:t>27/01/2026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9E445-0AD2-B246-BF81-79EB1B67B2D2}" type="slidenum">
              <a:rPr lang="it-IT" smtClean="0"/>
              <a:t>‹N›</a:t>
            </a:fld>
            <a:endParaRPr lang="it-IT"/>
          </a:p>
        </p:txBody>
      </p:sp>
    </p:spTree>
    <p:extLst>
      <p:ext uri="{BB962C8B-B14F-4D97-AF65-F5344CB8AC3E}">
        <p14:creationId xmlns:p14="http://schemas.microsoft.com/office/powerpoint/2010/main" val="237515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709227" y="923804"/>
            <a:ext cx="8880753" cy="335379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09228" y="4253498"/>
            <a:ext cx="4355912" cy="2084574"/>
          </a:xfrm>
        </p:spPr>
        <p:txBody>
          <a:bodyPr anchor="b"/>
          <a:lstStyle>
            <a:lvl1pPr marL="0" indent="0">
              <a:buNone/>
              <a:defRPr sz="2702" b="1"/>
            </a:lvl1pPr>
            <a:lvl2pPr marL="514807" indent="0">
              <a:buNone/>
              <a:defRPr sz="2252" b="1"/>
            </a:lvl2pPr>
            <a:lvl3pPr marL="1029614" indent="0">
              <a:buNone/>
              <a:defRPr sz="2027" b="1"/>
            </a:lvl3pPr>
            <a:lvl4pPr marL="1544422" indent="0">
              <a:buNone/>
              <a:defRPr sz="1802" b="1"/>
            </a:lvl4pPr>
            <a:lvl5pPr marL="2059229" indent="0">
              <a:buNone/>
              <a:defRPr sz="1802" b="1"/>
            </a:lvl5pPr>
            <a:lvl6pPr marL="2574036" indent="0">
              <a:buNone/>
              <a:defRPr sz="1802" b="1"/>
            </a:lvl6pPr>
            <a:lvl7pPr marL="3088843" indent="0">
              <a:buNone/>
              <a:defRPr sz="1802" b="1"/>
            </a:lvl7pPr>
            <a:lvl8pPr marL="3603650" indent="0">
              <a:buNone/>
              <a:defRPr sz="1802" b="1"/>
            </a:lvl8pPr>
            <a:lvl9pPr marL="4118458" indent="0">
              <a:buNone/>
              <a:defRPr sz="1802" b="1"/>
            </a:lvl9pPr>
          </a:lstStyle>
          <a:p>
            <a:pPr lvl="0"/>
            <a:r>
              <a:rPr lang="it-IT"/>
              <a:t>Fare clic per modificare gli stili del testo dello schema</a:t>
            </a:r>
          </a:p>
        </p:txBody>
      </p:sp>
      <p:sp>
        <p:nvSpPr>
          <p:cNvPr id="4" name="Content Placeholder 3"/>
          <p:cNvSpPr>
            <a:spLocks noGrp="1"/>
          </p:cNvSpPr>
          <p:nvPr>
            <p:ph sz="half" idx="2"/>
          </p:nvPr>
        </p:nvSpPr>
        <p:spPr>
          <a:xfrm>
            <a:off x="709228" y="6338072"/>
            <a:ext cx="4355912" cy="932234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212616" y="4253498"/>
            <a:ext cx="4377364" cy="2084574"/>
          </a:xfrm>
        </p:spPr>
        <p:txBody>
          <a:bodyPr anchor="b"/>
          <a:lstStyle>
            <a:lvl1pPr marL="0" indent="0">
              <a:buNone/>
              <a:defRPr sz="2702" b="1"/>
            </a:lvl1pPr>
            <a:lvl2pPr marL="514807" indent="0">
              <a:buNone/>
              <a:defRPr sz="2252" b="1"/>
            </a:lvl2pPr>
            <a:lvl3pPr marL="1029614" indent="0">
              <a:buNone/>
              <a:defRPr sz="2027" b="1"/>
            </a:lvl3pPr>
            <a:lvl4pPr marL="1544422" indent="0">
              <a:buNone/>
              <a:defRPr sz="1802" b="1"/>
            </a:lvl4pPr>
            <a:lvl5pPr marL="2059229" indent="0">
              <a:buNone/>
              <a:defRPr sz="1802" b="1"/>
            </a:lvl5pPr>
            <a:lvl6pPr marL="2574036" indent="0">
              <a:buNone/>
              <a:defRPr sz="1802" b="1"/>
            </a:lvl6pPr>
            <a:lvl7pPr marL="3088843" indent="0">
              <a:buNone/>
              <a:defRPr sz="1802" b="1"/>
            </a:lvl7pPr>
            <a:lvl8pPr marL="3603650" indent="0">
              <a:buNone/>
              <a:defRPr sz="1802" b="1"/>
            </a:lvl8pPr>
            <a:lvl9pPr marL="4118458" indent="0">
              <a:buNone/>
              <a:defRPr sz="1802" b="1"/>
            </a:lvl9pPr>
          </a:lstStyle>
          <a:p>
            <a:pPr lvl="0"/>
            <a:r>
              <a:rPr lang="it-IT"/>
              <a:t>Fare clic per modificare gli stili del testo dello schema</a:t>
            </a:r>
          </a:p>
        </p:txBody>
      </p:sp>
      <p:sp>
        <p:nvSpPr>
          <p:cNvPr id="6" name="Content Placeholder 5"/>
          <p:cNvSpPr>
            <a:spLocks noGrp="1"/>
          </p:cNvSpPr>
          <p:nvPr>
            <p:ph sz="quarter" idx="4"/>
          </p:nvPr>
        </p:nvSpPr>
        <p:spPr>
          <a:xfrm>
            <a:off x="5212616" y="6338072"/>
            <a:ext cx="4377364" cy="932234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F157838-3655-0F49-BB05-68264E823572}" type="datetimeFigureOut">
              <a:rPr lang="it-IT" smtClean="0"/>
              <a:t>27/01/2026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4F9E445-0AD2-B246-BF81-79EB1B67B2D2}" type="slidenum">
              <a:rPr lang="it-IT" smtClean="0"/>
              <a:t>‹N›</a:t>
            </a:fld>
            <a:endParaRPr lang="it-IT"/>
          </a:p>
        </p:txBody>
      </p:sp>
    </p:spTree>
    <p:extLst>
      <p:ext uri="{BB962C8B-B14F-4D97-AF65-F5344CB8AC3E}">
        <p14:creationId xmlns:p14="http://schemas.microsoft.com/office/powerpoint/2010/main" val="73174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F157838-3655-0F49-BB05-68264E823572}" type="datetimeFigureOut">
              <a:rPr lang="it-IT" smtClean="0"/>
              <a:t>27/01/2026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4F9E445-0AD2-B246-BF81-79EB1B67B2D2}" type="slidenum">
              <a:rPr lang="it-IT" smtClean="0"/>
              <a:t>‹N›</a:t>
            </a:fld>
            <a:endParaRPr lang="it-IT"/>
          </a:p>
        </p:txBody>
      </p:sp>
    </p:spTree>
    <p:extLst>
      <p:ext uri="{BB962C8B-B14F-4D97-AF65-F5344CB8AC3E}">
        <p14:creationId xmlns:p14="http://schemas.microsoft.com/office/powerpoint/2010/main" val="3473110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157838-3655-0F49-BB05-68264E823572}" type="datetimeFigureOut">
              <a:rPr lang="it-IT" smtClean="0"/>
              <a:t>27/01/2026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74F9E445-0AD2-B246-BF81-79EB1B67B2D2}" type="slidenum">
              <a:rPr lang="it-IT" smtClean="0"/>
              <a:t>‹N›</a:t>
            </a:fld>
            <a:endParaRPr lang="it-IT"/>
          </a:p>
        </p:txBody>
      </p:sp>
    </p:spTree>
    <p:extLst>
      <p:ext uri="{BB962C8B-B14F-4D97-AF65-F5344CB8AC3E}">
        <p14:creationId xmlns:p14="http://schemas.microsoft.com/office/powerpoint/2010/main" val="38260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9227" y="1156758"/>
            <a:ext cx="3320897" cy="4048654"/>
          </a:xfrm>
        </p:spPr>
        <p:txBody>
          <a:bodyPr anchor="b"/>
          <a:lstStyle>
            <a:lvl1pPr>
              <a:defRPr sz="3603"/>
            </a:lvl1pPr>
          </a:lstStyle>
          <a:p>
            <a:r>
              <a:rPr lang="it-IT"/>
              <a:t>Fare clic per modificare lo stile del titolo dello schema</a:t>
            </a:r>
            <a:endParaRPr lang="en-US" dirty="0"/>
          </a:p>
        </p:txBody>
      </p:sp>
      <p:sp>
        <p:nvSpPr>
          <p:cNvPr id="3" name="Content Placeholder 2"/>
          <p:cNvSpPr>
            <a:spLocks noGrp="1"/>
          </p:cNvSpPr>
          <p:nvPr>
            <p:ph idx="1"/>
          </p:nvPr>
        </p:nvSpPr>
        <p:spPr>
          <a:xfrm>
            <a:off x="4377364" y="2498280"/>
            <a:ext cx="5212616" cy="12330723"/>
          </a:xfrm>
        </p:spPr>
        <p:txBody>
          <a:bodyPr/>
          <a:lstStyle>
            <a:lvl1pPr>
              <a:defRPr sz="3603"/>
            </a:lvl1pPr>
            <a:lvl2pPr>
              <a:defRPr sz="3153"/>
            </a:lvl2pPr>
            <a:lvl3pPr>
              <a:defRPr sz="2702"/>
            </a:lvl3pPr>
            <a:lvl4pPr>
              <a:defRPr sz="2252"/>
            </a:lvl4pPr>
            <a:lvl5pPr>
              <a:defRPr sz="2252"/>
            </a:lvl5pPr>
            <a:lvl6pPr>
              <a:defRPr sz="2252"/>
            </a:lvl6pPr>
            <a:lvl7pPr>
              <a:defRPr sz="2252"/>
            </a:lvl7pPr>
            <a:lvl8pPr>
              <a:defRPr sz="2252"/>
            </a:lvl8pPr>
            <a:lvl9pPr>
              <a:defRPr sz="2252"/>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09227" y="5205412"/>
            <a:ext cx="3320897" cy="9643671"/>
          </a:xfrm>
        </p:spPr>
        <p:txBody>
          <a:bodyPr/>
          <a:lstStyle>
            <a:lvl1pPr marL="0" indent="0">
              <a:buNone/>
              <a:defRPr sz="1802"/>
            </a:lvl1pPr>
            <a:lvl2pPr marL="514807" indent="0">
              <a:buNone/>
              <a:defRPr sz="1576"/>
            </a:lvl2pPr>
            <a:lvl3pPr marL="1029614" indent="0">
              <a:buNone/>
              <a:defRPr sz="1351"/>
            </a:lvl3pPr>
            <a:lvl4pPr marL="1544422" indent="0">
              <a:buNone/>
              <a:defRPr sz="1126"/>
            </a:lvl4pPr>
            <a:lvl5pPr marL="2059229" indent="0">
              <a:buNone/>
              <a:defRPr sz="1126"/>
            </a:lvl5pPr>
            <a:lvl6pPr marL="2574036" indent="0">
              <a:buNone/>
              <a:defRPr sz="1126"/>
            </a:lvl6pPr>
            <a:lvl7pPr marL="3088843" indent="0">
              <a:buNone/>
              <a:defRPr sz="1126"/>
            </a:lvl7pPr>
            <a:lvl8pPr marL="3603650" indent="0">
              <a:buNone/>
              <a:defRPr sz="1126"/>
            </a:lvl8pPr>
            <a:lvl9pPr marL="4118458" indent="0">
              <a:buNone/>
              <a:defRPr sz="1126"/>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F157838-3655-0F49-BB05-68264E823572}" type="datetimeFigureOut">
              <a:rPr lang="it-IT" smtClean="0"/>
              <a:t>27/01/2026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9E445-0AD2-B246-BF81-79EB1B67B2D2}" type="slidenum">
              <a:rPr lang="it-IT" smtClean="0"/>
              <a:t>‹N›</a:t>
            </a:fld>
            <a:endParaRPr lang="it-IT"/>
          </a:p>
        </p:txBody>
      </p:sp>
    </p:spTree>
    <p:extLst>
      <p:ext uri="{BB962C8B-B14F-4D97-AF65-F5344CB8AC3E}">
        <p14:creationId xmlns:p14="http://schemas.microsoft.com/office/powerpoint/2010/main" val="370302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09227" y="1156758"/>
            <a:ext cx="3320897" cy="4048654"/>
          </a:xfrm>
        </p:spPr>
        <p:txBody>
          <a:bodyPr anchor="b"/>
          <a:lstStyle>
            <a:lvl1pPr>
              <a:defRPr sz="3603"/>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377364" y="2498280"/>
            <a:ext cx="5212616" cy="12330723"/>
          </a:xfrm>
        </p:spPr>
        <p:txBody>
          <a:bodyPr anchor="t"/>
          <a:lstStyle>
            <a:lvl1pPr marL="0" indent="0">
              <a:buNone/>
              <a:defRPr sz="3603"/>
            </a:lvl1pPr>
            <a:lvl2pPr marL="514807" indent="0">
              <a:buNone/>
              <a:defRPr sz="3153"/>
            </a:lvl2pPr>
            <a:lvl3pPr marL="1029614" indent="0">
              <a:buNone/>
              <a:defRPr sz="2702"/>
            </a:lvl3pPr>
            <a:lvl4pPr marL="1544422" indent="0">
              <a:buNone/>
              <a:defRPr sz="2252"/>
            </a:lvl4pPr>
            <a:lvl5pPr marL="2059229" indent="0">
              <a:buNone/>
              <a:defRPr sz="2252"/>
            </a:lvl5pPr>
            <a:lvl6pPr marL="2574036" indent="0">
              <a:buNone/>
              <a:defRPr sz="2252"/>
            </a:lvl6pPr>
            <a:lvl7pPr marL="3088843" indent="0">
              <a:buNone/>
              <a:defRPr sz="2252"/>
            </a:lvl7pPr>
            <a:lvl8pPr marL="3603650" indent="0">
              <a:buNone/>
              <a:defRPr sz="2252"/>
            </a:lvl8pPr>
            <a:lvl9pPr marL="4118458" indent="0">
              <a:buNone/>
              <a:defRPr sz="2252"/>
            </a:lvl9pPr>
          </a:lstStyle>
          <a:p>
            <a:r>
              <a:rPr lang="it-IT"/>
              <a:t>Fare clic sull'icona per inserire un'immagine</a:t>
            </a:r>
            <a:endParaRPr lang="en-US" dirty="0"/>
          </a:p>
        </p:txBody>
      </p:sp>
      <p:sp>
        <p:nvSpPr>
          <p:cNvPr id="4" name="Text Placeholder 3"/>
          <p:cNvSpPr>
            <a:spLocks noGrp="1"/>
          </p:cNvSpPr>
          <p:nvPr>
            <p:ph type="body" sz="half" idx="2"/>
          </p:nvPr>
        </p:nvSpPr>
        <p:spPr>
          <a:xfrm>
            <a:off x="709227" y="5205412"/>
            <a:ext cx="3320897" cy="9643671"/>
          </a:xfrm>
        </p:spPr>
        <p:txBody>
          <a:bodyPr/>
          <a:lstStyle>
            <a:lvl1pPr marL="0" indent="0">
              <a:buNone/>
              <a:defRPr sz="1802"/>
            </a:lvl1pPr>
            <a:lvl2pPr marL="514807" indent="0">
              <a:buNone/>
              <a:defRPr sz="1576"/>
            </a:lvl2pPr>
            <a:lvl3pPr marL="1029614" indent="0">
              <a:buNone/>
              <a:defRPr sz="1351"/>
            </a:lvl3pPr>
            <a:lvl4pPr marL="1544422" indent="0">
              <a:buNone/>
              <a:defRPr sz="1126"/>
            </a:lvl4pPr>
            <a:lvl5pPr marL="2059229" indent="0">
              <a:buNone/>
              <a:defRPr sz="1126"/>
            </a:lvl5pPr>
            <a:lvl6pPr marL="2574036" indent="0">
              <a:buNone/>
              <a:defRPr sz="1126"/>
            </a:lvl6pPr>
            <a:lvl7pPr marL="3088843" indent="0">
              <a:buNone/>
              <a:defRPr sz="1126"/>
            </a:lvl7pPr>
            <a:lvl8pPr marL="3603650" indent="0">
              <a:buNone/>
              <a:defRPr sz="1126"/>
            </a:lvl8pPr>
            <a:lvl9pPr marL="4118458" indent="0">
              <a:buNone/>
              <a:defRPr sz="1126"/>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F157838-3655-0F49-BB05-68264E823572}" type="datetimeFigureOut">
              <a:rPr lang="it-IT" smtClean="0"/>
              <a:t>27/01/2026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9E445-0AD2-B246-BF81-79EB1B67B2D2}" type="slidenum">
              <a:rPr lang="it-IT" smtClean="0"/>
              <a:t>‹N›</a:t>
            </a:fld>
            <a:endParaRPr lang="it-IT"/>
          </a:p>
        </p:txBody>
      </p:sp>
    </p:spTree>
    <p:extLst>
      <p:ext uri="{BB962C8B-B14F-4D97-AF65-F5344CB8AC3E}">
        <p14:creationId xmlns:p14="http://schemas.microsoft.com/office/powerpoint/2010/main" val="3543564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886" y="923804"/>
            <a:ext cx="8880753" cy="3353797"/>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07886" y="4619000"/>
            <a:ext cx="8880753" cy="1100928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07886" y="16082158"/>
            <a:ext cx="2316718" cy="923800"/>
          </a:xfrm>
          <a:prstGeom prst="rect">
            <a:avLst/>
          </a:prstGeom>
        </p:spPr>
        <p:txBody>
          <a:bodyPr vert="horz" lIns="91440" tIns="45720" rIns="91440" bIns="45720" rtlCol="0" anchor="ctr"/>
          <a:lstStyle>
            <a:lvl1pPr algn="l">
              <a:defRPr sz="1351">
                <a:solidFill>
                  <a:schemeClr val="tx1">
                    <a:tint val="75000"/>
                  </a:schemeClr>
                </a:solidFill>
              </a:defRPr>
            </a:lvl1pPr>
          </a:lstStyle>
          <a:p>
            <a:fld id="{EF157838-3655-0F49-BB05-68264E823572}" type="datetimeFigureOut">
              <a:rPr lang="it-IT" smtClean="0"/>
              <a:t>27/01/2026</a:t>
            </a:fld>
            <a:endParaRPr lang="it-IT"/>
          </a:p>
        </p:txBody>
      </p:sp>
      <p:sp>
        <p:nvSpPr>
          <p:cNvPr id="5" name="Footer Placeholder 4"/>
          <p:cNvSpPr>
            <a:spLocks noGrp="1"/>
          </p:cNvSpPr>
          <p:nvPr>
            <p:ph type="ftr" sz="quarter" idx="3"/>
          </p:nvPr>
        </p:nvSpPr>
        <p:spPr>
          <a:xfrm>
            <a:off x="3410724" y="16082158"/>
            <a:ext cx="3475077" cy="923800"/>
          </a:xfrm>
          <a:prstGeom prst="rect">
            <a:avLst/>
          </a:prstGeom>
        </p:spPr>
        <p:txBody>
          <a:bodyPr vert="horz" lIns="91440" tIns="45720" rIns="91440" bIns="45720" rtlCol="0" anchor="ctr"/>
          <a:lstStyle>
            <a:lvl1pPr algn="ctr">
              <a:defRPr sz="1351">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7271921" y="16082158"/>
            <a:ext cx="2316718" cy="923800"/>
          </a:xfrm>
          <a:prstGeom prst="rect">
            <a:avLst/>
          </a:prstGeom>
        </p:spPr>
        <p:txBody>
          <a:bodyPr vert="horz" lIns="91440" tIns="45720" rIns="91440" bIns="45720" rtlCol="0" anchor="ctr"/>
          <a:lstStyle>
            <a:lvl1pPr algn="r">
              <a:defRPr sz="1351">
                <a:solidFill>
                  <a:schemeClr val="tx1">
                    <a:tint val="75000"/>
                  </a:schemeClr>
                </a:solidFill>
              </a:defRPr>
            </a:lvl1pPr>
          </a:lstStyle>
          <a:p>
            <a:fld id="{74F9E445-0AD2-B246-BF81-79EB1B67B2D2}" type="slidenum">
              <a:rPr lang="it-IT" smtClean="0"/>
              <a:t>‹N›</a:t>
            </a:fld>
            <a:endParaRPr lang="it-IT"/>
          </a:p>
        </p:txBody>
      </p:sp>
    </p:spTree>
    <p:extLst>
      <p:ext uri="{BB962C8B-B14F-4D97-AF65-F5344CB8AC3E}">
        <p14:creationId xmlns:p14="http://schemas.microsoft.com/office/powerpoint/2010/main" val="1708914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029614" rtl="0" eaLnBrk="1" latinLnBrk="0" hangingPunct="1">
        <a:lnSpc>
          <a:spcPct val="90000"/>
        </a:lnSpc>
        <a:spcBef>
          <a:spcPct val="0"/>
        </a:spcBef>
        <a:buNone/>
        <a:defRPr sz="4954" kern="1200">
          <a:solidFill>
            <a:schemeClr val="tx1"/>
          </a:solidFill>
          <a:latin typeface="+mj-lt"/>
          <a:ea typeface="+mj-ea"/>
          <a:cs typeface="+mj-cs"/>
        </a:defRPr>
      </a:lvl1pPr>
    </p:titleStyle>
    <p:bodyStyle>
      <a:lvl1pPr marL="257404" indent="-257404" algn="l" defTabSz="1029614" rtl="0" eaLnBrk="1" latinLnBrk="0" hangingPunct="1">
        <a:lnSpc>
          <a:spcPct val="90000"/>
        </a:lnSpc>
        <a:spcBef>
          <a:spcPts val="1126"/>
        </a:spcBef>
        <a:buFont typeface="Arial" panose="020B0604020202020204" pitchFamily="34" charset="0"/>
        <a:buChar char="•"/>
        <a:defRPr sz="3153" kern="1200">
          <a:solidFill>
            <a:schemeClr val="tx1"/>
          </a:solidFill>
          <a:latin typeface="+mn-lt"/>
          <a:ea typeface="+mn-ea"/>
          <a:cs typeface="+mn-cs"/>
        </a:defRPr>
      </a:lvl1pPr>
      <a:lvl2pPr marL="772211" indent="-257404" algn="l" defTabSz="1029614" rtl="0" eaLnBrk="1" latinLnBrk="0" hangingPunct="1">
        <a:lnSpc>
          <a:spcPct val="90000"/>
        </a:lnSpc>
        <a:spcBef>
          <a:spcPts val="563"/>
        </a:spcBef>
        <a:buFont typeface="Arial" panose="020B0604020202020204" pitchFamily="34" charset="0"/>
        <a:buChar char="•"/>
        <a:defRPr sz="2702" kern="1200">
          <a:solidFill>
            <a:schemeClr val="tx1"/>
          </a:solidFill>
          <a:latin typeface="+mn-lt"/>
          <a:ea typeface="+mn-ea"/>
          <a:cs typeface="+mn-cs"/>
        </a:defRPr>
      </a:lvl2pPr>
      <a:lvl3pPr marL="1287018" indent="-257404" algn="l" defTabSz="1029614" rtl="0" eaLnBrk="1" latinLnBrk="0" hangingPunct="1">
        <a:lnSpc>
          <a:spcPct val="90000"/>
        </a:lnSpc>
        <a:spcBef>
          <a:spcPts val="563"/>
        </a:spcBef>
        <a:buFont typeface="Arial" panose="020B0604020202020204" pitchFamily="34" charset="0"/>
        <a:buChar char="•"/>
        <a:defRPr sz="2252" kern="1200">
          <a:solidFill>
            <a:schemeClr val="tx1"/>
          </a:solidFill>
          <a:latin typeface="+mn-lt"/>
          <a:ea typeface="+mn-ea"/>
          <a:cs typeface="+mn-cs"/>
        </a:defRPr>
      </a:lvl3pPr>
      <a:lvl4pPr marL="1801825" indent="-257404" algn="l" defTabSz="1029614" rtl="0" eaLnBrk="1" latinLnBrk="0" hangingPunct="1">
        <a:lnSpc>
          <a:spcPct val="90000"/>
        </a:lnSpc>
        <a:spcBef>
          <a:spcPts val="563"/>
        </a:spcBef>
        <a:buFont typeface="Arial" panose="020B0604020202020204" pitchFamily="34" charset="0"/>
        <a:buChar char="•"/>
        <a:defRPr sz="2027" kern="1200">
          <a:solidFill>
            <a:schemeClr val="tx1"/>
          </a:solidFill>
          <a:latin typeface="+mn-lt"/>
          <a:ea typeface="+mn-ea"/>
          <a:cs typeface="+mn-cs"/>
        </a:defRPr>
      </a:lvl4pPr>
      <a:lvl5pPr marL="2316632" indent="-257404" algn="l" defTabSz="1029614" rtl="0" eaLnBrk="1" latinLnBrk="0" hangingPunct="1">
        <a:lnSpc>
          <a:spcPct val="90000"/>
        </a:lnSpc>
        <a:spcBef>
          <a:spcPts val="563"/>
        </a:spcBef>
        <a:buFont typeface="Arial" panose="020B0604020202020204" pitchFamily="34" charset="0"/>
        <a:buChar char="•"/>
        <a:defRPr sz="2027" kern="1200">
          <a:solidFill>
            <a:schemeClr val="tx1"/>
          </a:solidFill>
          <a:latin typeface="+mn-lt"/>
          <a:ea typeface="+mn-ea"/>
          <a:cs typeface="+mn-cs"/>
        </a:defRPr>
      </a:lvl5pPr>
      <a:lvl6pPr marL="2831440" indent="-257404" algn="l" defTabSz="1029614" rtl="0" eaLnBrk="1" latinLnBrk="0" hangingPunct="1">
        <a:lnSpc>
          <a:spcPct val="90000"/>
        </a:lnSpc>
        <a:spcBef>
          <a:spcPts val="563"/>
        </a:spcBef>
        <a:buFont typeface="Arial" panose="020B0604020202020204" pitchFamily="34" charset="0"/>
        <a:buChar char="•"/>
        <a:defRPr sz="2027" kern="1200">
          <a:solidFill>
            <a:schemeClr val="tx1"/>
          </a:solidFill>
          <a:latin typeface="+mn-lt"/>
          <a:ea typeface="+mn-ea"/>
          <a:cs typeface="+mn-cs"/>
        </a:defRPr>
      </a:lvl6pPr>
      <a:lvl7pPr marL="3346247" indent="-257404" algn="l" defTabSz="1029614" rtl="0" eaLnBrk="1" latinLnBrk="0" hangingPunct="1">
        <a:lnSpc>
          <a:spcPct val="90000"/>
        </a:lnSpc>
        <a:spcBef>
          <a:spcPts val="563"/>
        </a:spcBef>
        <a:buFont typeface="Arial" panose="020B0604020202020204" pitchFamily="34" charset="0"/>
        <a:buChar char="•"/>
        <a:defRPr sz="2027" kern="1200">
          <a:solidFill>
            <a:schemeClr val="tx1"/>
          </a:solidFill>
          <a:latin typeface="+mn-lt"/>
          <a:ea typeface="+mn-ea"/>
          <a:cs typeface="+mn-cs"/>
        </a:defRPr>
      </a:lvl7pPr>
      <a:lvl8pPr marL="3861054" indent="-257404" algn="l" defTabSz="1029614" rtl="0" eaLnBrk="1" latinLnBrk="0" hangingPunct="1">
        <a:lnSpc>
          <a:spcPct val="90000"/>
        </a:lnSpc>
        <a:spcBef>
          <a:spcPts val="563"/>
        </a:spcBef>
        <a:buFont typeface="Arial" panose="020B0604020202020204" pitchFamily="34" charset="0"/>
        <a:buChar char="•"/>
        <a:defRPr sz="2027" kern="1200">
          <a:solidFill>
            <a:schemeClr val="tx1"/>
          </a:solidFill>
          <a:latin typeface="+mn-lt"/>
          <a:ea typeface="+mn-ea"/>
          <a:cs typeface="+mn-cs"/>
        </a:defRPr>
      </a:lvl8pPr>
      <a:lvl9pPr marL="4375861" indent="-257404" algn="l" defTabSz="1029614" rtl="0" eaLnBrk="1" latinLnBrk="0" hangingPunct="1">
        <a:lnSpc>
          <a:spcPct val="90000"/>
        </a:lnSpc>
        <a:spcBef>
          <a:spcPts val="563"/>
        </a:spcBef>
        <a:buFont typeface="Arial" panose="020B0604020202020204" pitchFamily="34" charset="0"/>
        <a:buChar char="•"/>
        <a:defRPr sz="2027" kern="1200">
          <a:solidFill>
            <a:schemeClr val="tx1"/>
          </a:solidFill>
          <a:latin typeface="+mn-lt"/>
          <a:ea typeface="+mn-ea"/>
          <a:cs typeface="+mn-cs"/>
        </a:defRPr>
      </a:lvl9pPr>
    </p:bodyStyle>
    <p:otherStyle>
      <a:defPPr>
        <a:defRPr lang="en-US"/>
      </a:defPPr>
      <a:lvl1pPr marL="0" algn="l" defTabSz="1029614" rtl="0" eaLnBrk="1" latinLnBrk="0" hangingPunct="1">
        <a:defRPr sz="2027" kern="1200">
          <a:solidFill>
            <a:schemeClr val="tx1"/>
          </a:solidFill>
          <a:latin typeface="+mn-lt"/>
          <a:ea typeface="+mn-ea"/>
          <a:cs typeface="+mn-cs"/>
        </a:defRPr>
      </a:lvl1pPr>
      <a:lvl2pPr marL="514807" algn="l" defTabSz="1029614" rtl="0" eaLnBrk="1" latinLnBrk="0" hangingPunct="1">
        <a:defRPr sz="2027" kern="1200">
          <a:solidFill>
            <a:schemeClr val="tx1"/>
          </a:solidFill>
          <a:latin typeface="+mn-lt"/>
          <a:ea typeface="+mn-ea"/>
          <a:cs typeface="+mn-cs"/>
        </a:defRPr>
      </a:lvl2pPr>
      <a:lvl3pPr marL="1029614" algn="l" defTabSz="1029614" rtl="0" eaLnBrk="1" latinLnBrk="0" hangingPunct="1">
        <a:defRPr sz="2027" kern="1200">
          <a:solidFill>
            <a:schemeClr val="tx1"/>
          </a:solidFill>
          <a:latin typeface="+mn-lt"/>
          <a:ea typeface="+mn-ea"/>
          <a:cs typeface="+mn-cs"/>
        </a:defRPr>
      </a:lvl3pPr>
      <a:lvl4pPr marL="1544422" algn="l" defTabSz="1029614" rtl="0" eaLnBrk="1" latinLnBrk="0" hangingPunct="1">
        <a:defRPr sz="2027" kern="1200">
          <a:solidFill>
            <a:schemeClr val="tx1"/>
          </a:solidFill>
          <a:latin typeface="+mn-lt"/>
          <a:ea typeface="+mn-ea"/>
          <a:cs typeface="+mn-cs"/>
        </a:defRPr>
      </a:lvl4pPr>
      <a:lvl5pPr marL="2059229" algn="l" defTabSz="1029614" rtl="0" eaLnBrk="1" latinLnBrk="0" hangingPunct="1">
        <a:defRPr sz="2027" kern="1200">
          <a:solidFill>
            <a:schemeClr val="tx1"/>
          </a:solidFill>
          <a:latin typeface="+mn-lt"/>
          <a:ea typeface="+mn-ea"/>
          <a:cs typeface="+mn-cs"/>
        </a:defRPr>
      </a:lvl5pPr>
      <a:lvl6pPr marL="2574036" algn="l" defTabSz="1029614" rtl="0" eaLnBrk="1" latinLnBrk="0" hangingPunct="1">
        <a:defRPr sz="2027" kern="1200">
          <a:solidFill>
            <a:schemeClr val="tx1"/>
          </a:solidFill>
          <a:latin typeface="+mn-lt"/>
          <a:ea typeface="+mn-ea"/>
          <a:cs typeface="+mn-cs"/>
        </a:defRPr>
      </a:lvl6pPr>
      <a:lvl7pPr marL="3088843" algn="l" defTabSz="1029614" rtl="0" eaLnBrk="1" latinLnBrk="0" hangingPunct="1">
        <a:defRPr sz="2027" kern="1200">
          <a:solidFill>
            <a:schemeClr val="tx1"/>
          </a:solidFill>
          <a:latin typeface="+mn-lt"/>
          <a:ea typeface="+mn-ea"/>
          <a:cs typeface="+mn-cs"/>
        </a:defRPr>
      </a:lvl7pPr>
      <a:lvl8pPr marL="3603650" algn="l" defTabSz="1029614" rtl="0" eaLnBrk="1" latinLnBrk="0" hangingPunct="1">
        <a:defRPr sz="2027" kern="1200">
          <a:solidFill>
            <a:schemeClr val="tx1"/>
          </a:solidFill>
          <a:latin typeface="+mn-lt"/>
          <a:ea typeface="+mn-ea"/>
          <a:cs typeface="+mn-cs"/>
        </a:defRPr>
      </a:lvl8pPr>
      <a:lvl9pPr marL="4118458" algn="l" defTabSz="1029614" rtl="0" eaLnBrk="1" latinLnBrk="0" hangingPunct="1">
        <a:defRPr sz="20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1CF0C80-9E7A-B3B8-9A4C-CD7E8CEC09A7}"/>
              </a:ext>
            </a:extLst>
          </p:cNvPr>
          <p:cNvSpPr>
            <a:spLocks noGrp="1"/>
          </p:cNvSpPr>
          <p:nvPr>
            <p:ph type="title"/>
          </p:nvPr>
        </p:nvSpPr>
        <p:spPr>
          <a:xfrm>
            <a:off x="708025" y="923925"/>
            <a:ext cx="8880475" cy="3354388"/>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A17C660-A571-503A-856D-33BD46B23763}"/>
              </a:ext>
            </a:extLst>
          </p:cNvPr>
          <p:cNvSpPr>
            <a:spLocks noGrp="1"/>
          </p:cNvSpPr>
          <p:nvPr>
            <p:ph type="body" idx="1"/>
          </p:nvPr>
        </p:nvSpPr>
        <p:spPr>
          <a:xfrm>
            <a:off x="708025" y="4619625"/>
            <a:ext cx="8880475" cy="11009313"/>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1A15D43-36BF-B052-9F87-B8C3362DDC6F}"/>
              </a:ext>
            </a:extLst>
          </p:cNvPr>
          <p:cNvSpPr>
            <a:spLocks noGrp="1"/>
          </p:cNvSpPr>
          <p:nvPr>
            <p:ph type="dt" sz="half" idx="2"/>
          </p:nvPr>
        </p:nvSpPr>
        <p:spPr>
          <a:xfrm>
            <a:off x="708025" y="16081375"/>
            <a:ext cx="2316163" cy="923925"/>
          </a:xfrm>
          <a:prstGeom prst="rect">
            <a:avLst/>
          </a:prstGeom>
        </p:spPr>
        <p:txBody>
          <a:bodyPr vert="horz" lIns="91440" tIns="45720" rIns="91440" bIns="45720" rtlCol="0" anchor="ctr"/>
          <a:lstStyle>
            <a:lvl1pPr algn="l">
              <a:defRPr sz="1200">
                <a:solidFill>
                  <a:schemeClr val="tx1">
                    <a:tint val="82000"/>
                  </a:schemeClr>
                </a:solidFill>
              </a:defRPr>
            </a:lvl1pPr>
          </a:lstStyle>
          <a:p>
            <a:fld id="{8D46197B-136C-404F-8F44-19673F38CAF3}" type="datetimeFigureOut">
              <a:rPr lang="it-IT" smtClean="0"/>
              <a:t>27/01/2026</a:t>
            </a:fld>
            <a:endParaRPr lang="it-IT"/>
          </a:p>
        </p:txBody>
      </p:sp>
      <p:sp>
        <p:nvSpPr>
          <p:cNvPr id="5" name="Segnaposto piè di pagina 4">
            <a:extLst>
              <a:ext uri="{FF2B5EF4-FFF2-40B4-BE49-F238E27FC236}">
                <a16:creationId xmlns:a16="http://schemas.microsoft.com/office/drawing/2014/main" id="{3B5045B3-FD61-C189-8763-5186A92EAE71}"/>
              </a:ext>
            </a:extLst>
          </p:cNvPr>
          <p:cNvSpPr>
            <a:spLocks noGrp="1"/>
          </p:cNvSpPr>
          <p:nvPr>
            <p:ph type="ftr" sz="quarter" idx="3"/>
          </p:nvPr>
        </p:nvSpPr>
        <p:spPr>
          <a:xfrm>
            <a:off x="3409950" y="16081375"/>
            <a:ext cx="3476625" cy="9239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F68F2272-CD09-D689-704D-7BCF190A15C6}"/>
              </a:ext>
            </a:extLst>
          </p:cNvPr>
          <p:cNvSpPr>
            <a:spLocks noGrp="1"/>
          </p:cNvSpPr>
          <p:nvPr>
            <p:ph type="sldNum" sz="quarter" idx="4"/>
          </p:nvPr>
        </p:nvSpPr>
        <p:spPr>
          <a:xfrm>
            <a:off x="7272338" y="16081375"/>
            <a:ext cx="2316162" cy="923925"/>
          </a:xfrm>
          <a:prstGeom prst="rect">
            <a:avLst/>
          </a:prstGeom>
        </p:spPr>
        <p:txBody>
          <a:bodyPr vert="horz" lIns="91440" tIns="45720" rIns="91440" bIns="45720" rtlCol="0" anchor="ctr"/>
          <a:lstStyle>
            <a:lvl1pPr algn="r">
              <a:defRPr sz="1200">
                <a:solidFill>
                  <a:schemeClr val="tx1">
                    <a:tint val="82000"/>
                  </a:schemeClr>
                </a:solidFill>
              </a:defRPr>
            </a:lvl1pPr>
          </a:lstStyle>
          <a:p>
            <a:fld id="{77497106-825A-4FA6-A757-1CB324799BC8}" type="slidenum">
              <a:rPr lang="it-IT" smtClean="0"/>
              <a:t>‹N›</a:t>
            </a:fld>
            <a:endParaRPr lang="it-IT"/>
          </a:p>
        </p:txBody>
      </p:sp>
    </p:spTree>
    <p:extLst>
      <p:ext uri="{BB962C8B-B14F-4D97-AF65-F5344CB8AC3E}">
        <p14:creationId xmlns:p14="http://schemas.microsoft.com/office/powerpoint/2010/main" val="40082074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sellaDiTesto 12">
            <a:extLst>
              <a:ext uri="{FF2B5EF4-FFF2-40B4-BE49-F238E27FC236}">
                <a16:creationId xmlns:a16="http://schemas.microsoft.com/office/drawing/2014/main" id="{500A0657-D5D4-9F7E-6022-671B66C02EFF}"/>
              </a:ext>
            </a:extLst>
          </p:cNvPr>
          <p:cNvSpPr txBox="1"/>
          <p:nvPr/>
        </p:nvSpPr>
        <p:spPr>
          <a:xfrm>
            <a:off x="3441" y="2630303"/>
            <a:ext cx="10296000" cy="2736000"/>
          </a:xfrm>
          <a:prstGeom prst="rect">
            <a:avLst/>
          </a:prstGeom>
          <a:solidFill>
            <a:schemeClr val="bg1">
              <a:lumMod val="50000"/>
            </a:schemeClr>
          </a:solidFill>
          <a:ln>
            <a:noFill/>
          </a:ln>
        </p:spPr>
        <p:txBody>
          <a:bodyPr wrap="square" lIns="360000" tIns="360000" rIns="360000" bIns="360000" rtlCol="0">
            <a:spAutoFit/>
          </a:bodyPr>
          <a:lstStyle/>
          <a:p>
            <a:pPr marL="14288"/>
            <a:r>
              <a:rPr lang="en-GB" sz="2400" b="1" dirty="0">
                <a:solidFill>
                  <a:schemeClr val="bg1"/>
                </a:solidFill>
                <a:latin typeface="Titillium Web" pitchFamily="2" charset="77"/>
                <a:cs typeface="Arial" panose="020B0604020202020204" pitchFamily="34" charset="0"/>
              </a:rPr>
              <a:t>Abstract</a:t>
            </a:r>
          </a:p>
          <a:p>
            <a:pPr marL="14288"/>
            <a:r>
              <a:rPr lang="en-GB" sz="2000" dirty="0">
                <a:solidFill>
                  <a:schemeClr val="bg1"/>
                </a:solidFill>
                <a:latin typeface="Titillium Web" pitchFamily="2" charset="77"/>
              </a:rPr>
              <a:t>Lorem ipsum</a:t>
            </a:r>
            <a:endParaRPr lang="en-GB" sz="2000" b="1" dirty="0">
              <a:solidFill>
                <a:schemeClr val="bg1"/>
              </a:solidFill>
              <a:latin typeface="Titillium Web" pitchFamily="2" charset="77"/>
            </a:endParaRPr>
          </a:p>
          <a:p>
            <a:pPr marL="14288"/>
            <a:endParaRPr lang="en-GB" sz="2400" dirty="0">
              <a:solidFill>
                <a:schemeClr val="bg1"/>
              </a:solidFill>
              <a:latin typeface="Titillium Web" pitchFamily="2" charset="77"/>
              <a:cs typeface="Arial" panose="020B0604020202020204" pitchFamily="34" charset="0"/>
            </a:endParaRPr>
          </a:p>
          <a:p>
            <a:pPr marL="14288"/>
            <a:endParaRPr lang="en-GB" sz="2400" dirty="0">
              <a:solidFill>
                <a:schemeClr val="bg1"/>
              </a:solidFill>
              <a:latin typeface="Titillium Web" pitchFamily="2" charset="77"/>
              <a:cs typeface="Arial" panose="020B0604020202020204" pitchFamily="34" charset="0"/>
            </a:endParaRPr>
          </a:p>
          <a:p>
            <a:pPr marL="14288"/>
            <a:endParaRPr lang="en-GB" sz="2400" dirty="0">
              <a:solidFill>
                <a:schemeClr val="bg1"/>
              </a:solidFill>
              <a:latin typeface="Titillium Web" pitchFamily="2" charset="77"/>
              <a:cs typeface="Arial" panose="020B0604020202020204" pitchFamily="34" charset="0"/>
            </a:endParaRPr>
          </a:p>
          <a:p>
            <a:pPr marL="14288"/>
            <a:endParaRPr lang="en-GB" sz="2400" dirty="0">
              <a:solidFill>
                <a:schemeClr val="bg1"/>
              </a:solidFill>
              <a:latin typeface="Titillium Web" pitchFamily="2" charset="77"/>
              <a:cs typeface="Arial" panose="020B0604020202020204" pitchFamily="34" charset="0"/>
            </a:endParaRPr>
          </a:p>
          <a:p>
            <a:pPr marL="14288"/>
            <a:endParaRPr lang="en-GB" sz="2400" dirty="0">
              <a:solidFill>
                <a:schemeClr val="bg1"/>
              </a:solidFill>
              <a:latin typeface="Titillium Web" pitchFamily="2" charset="77"/>
              <a:cs typeface="Arial" panose="020B0604020202020204" pitchFamily="34" charset="0"/>
            </a:endParaRPr>
          </a:p>
          <a:p>
            <a:pPr marL="14288"/>
            <a:endParaRPr lang="en-GB" sz="2400" dirty="0">
              <a:solidFill>
                <a:schemeClr val="bg1"/>
              </a:solidFill>
              <a:latin typeface="Titillium Web" pitchFamily="2" charset="77"/>
              <a:cs typeface="Arial" panose="020B0604020202020204" pitchFamily="34" charset="0"/>
            </a:endParaRPr>
          </a:p>
          <a:p>
            <a:pPr marL="14288"/>
            <a:endParaRPr lang="en-GB" sz="4400" dirty="0">
              <a:solidFill>
                <a:schemeClr val="bg1"/>
              </a:solidFill>
              <a:latin typeface="Titillium Web" pitchFamily="2" charset="77"/>
              <a:cs typeface="Arial" panose="020B0604020202020204" pitchFamily="34" charset="0"/>
            </a:endParaRPr>
          </a:p>
        </p:txBody>
      </p:sp>
      <p:pic>
        <p:nvPicPr>
          <p:cNvPr id="14" name="Immagine 13">
            <a:extLst>
              <a:ext uri="{FF2B5EF4-FFF2-40B4-BE49-F238E27FC236}">
                <a16:creationId xmlns:a16="http://schemas.microsoft.com/office/drawing/2014/main" id="{8A686797-2082-3716-AC1A-C7D5367BB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328" y="9290438"/>
            <a:ext cx="3717866" cy="1414614"/>
          </a:xfrm>
          <a:prstGeom prst="rect">
            <a:avLst/>
          </a:prstGeom>
        </p:spPr>
      </p:pic>
      <p:sp>
        <p:nvSpPr>
          <p:cNvPr id="15" name="Callout 2 41">
            <a:extLst>
              <a:ext uri="{FF2B5EF4-FFF2-40B4-BE49-F238E27FC236}">
                <a16:creationId xmlns:a16="http://schemas.microsoft.com/office/drawing/2014/main" id="{FE64F1EB-1FED-55DE-5ECC-9970D5BA499E}"/>
              </a:ext>
            </a:extLst>
          </p:cNvPr>
          <p:cNvSpPr>
            <a:spLocks/>
          </p:cNvSpPr>
          <p:nvPr/>
        </p:nvSpPr>
        <p:spPr>
          <a:xfrm>
            <a:off x="315136" y="5554700"/>
            <a:ext cx="4696973" cy="2037867"/>
          </a:xfrm>
          <a:prstGeom prst="borderCallout2">
            <a:avLst>
              <a:gd name="adj1" fmla="val 104474"/>
              <a:gd name="adj2" fmla="val 85835"/>
              <a:gd name="adj3" fmla="val 137921"/>
              <a:gd name="adj4" fmla="val 85820"/>
              <a:gd name="adj5" fmla="val 187105"/>
              <a:gd name="adj6" fmla="val 99223"/>
            </a:avLst>
          </a:prstGeom>
          <a:solidFill>
            <a:srgbClr val="FFFFFF">
              <a:alpha val="72157"/>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2400" b="1" dirty="0">
                <a:solidFill>
                  <a:schemeClr val="tx1"/>
                </a:solidFill>
                <a:latin typeface="Titillium Web" pitchFamily="2" charset="77"/>
              </a:rPr>
              <a:t>Key Objectives</a:t>
            </a:r>
          </a:p>
          <a:p>
            <a:r>
              <a:rPr lang="en-GB" sz="2000" dirty="0">
                <a:solidFill>
                  <a:schemeClr val="tx1"/>
                </a:solidFill>
                <a:latin typeface="Titillium Web" pitchFamily="2" charset="77"/>
              </a:rPr>
              <a:t>Lorem ipsum</a:t>
            </a:r>
            <a:endParaRPr lang="en-GB" sz="20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p:txBody>
      </p:sp>
      <p:sp>
        <p:nvSpPr>
          <p:cNvPr id="16" name="Callout 2 42">
            <a:extLst>
              <a:ext uri="{FF2B5EF4-FFF2-40B4-BE49-F238E27FC236}">
                <a16:creationId xmlns:a16="http://schemas.microsoft.com/office/drawing/2014/main" id="{90F41FE7-52DD-685E-C9D2-35D853489695}"/>
              </a:ext>
            </a:extLst>
          </p:cNvPr>
          <p:cNvSpPr/>
          <p:nvPr/>
        </p:nvSpPr>
        <p:spPr>
          <a:xfrm>
            <a:off x="5284415" y="5573360"/>
            <a:ext cx="4696973" cy="2037867"/>
          </a:xfrm>
          <a:prstGeom prst="borderCallout2">
            <a:avLst>
              <a:gd name="adj1" fmla="val 104057"/>
              <a:gd name="adj2" fmla="val 13074"/>
              <a:gd name="adj3" fmla="val 134174"/>
              <a:gd name="adj4" fmla="val 13279"/>
              <a:gd name="adj5" fmla="val 190102"/>
              <a:gd name="adj6" fmla="val -154"/>
            </a:avLst>
          </a:prstGeom>
          <a:solidFill>
            <a:srgbClr val="FFFFFF">
              <a:alpha val="72157"/>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2400" b="1" dirty="0">
                <a:solidFill>
                  <a:schemeClr val="tx1"/>
                </a:solidFill>
                <a:latin typeface="Titillium Web" pitchFamily="2" charset="77"/>
              </a:rPr>
              <a:t>Description</a:t>
            </a:r>
          </a:p>
          <a:p>
            <a:r>
              <a:rPr lang="en-GB" sz="2000" dirty="0">
                <a:solidFill>
                  <a:schemeClr val="tx1"/>
                </a:solidFill>
                <a:latin typeface="Titillium Web" pitchFamily="2" charset="77"/>
              </a:rPr>
              <a:t>Lorem ipsum</a:t>
            </a:r>
            <a:endParaRPr lang="en-GB" sz="20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3600" b="1" dirty="0">
              <a:solidFill>
                <a:schemeClr val="tx1"/>
              </a:solidFill>
              <a:latin typeface="Titillium Web" pitchFamily="2" charset="77"/>
            </a:endParaRPr>
          </a:p>
        </p:txBody>
      </p:sp>
      <p:sp>
        <p:nvSpPr>
          <p:cNvPr id="17" name="Callout 2 43">
            <a:extLst>
              <a:ext uri="{FF2B5EF4-FFF2-40B4-BE49-F238E27FC236}">
                <a16:creationId xmlns:a16="http://schemas.microsoft.com/office/drawing/2014/main" id="{98DEE9C1-2C76-66A4-ED3D-AF02E3BA9E61}"/>
              </a:ext>
            </a:extLst>
          </p:cNvPr>
          <p:cNvSpPr/>
          <p:nvPr/>
        </p:nvSpPr>
        <p:spPr>
          <a:xfrm>
            <a:off x="315136" y="7797067"/>
            <a:ext cx="2974191" cy="3018693"/>
          </a:xfrm>
          <a:prstGeom prst="borderCallout2">
            <a:avLst>
              <a:gd name="adj1" fmla="val 68841"/>
              <a:gd name="adj2" fmla="val 103927"/>
              <a:gd name="adj3" fmla="val 68635"/>
              <a:gd name="adj4" fmla="val 116104"/>
              <a:gd name="adj5" fmla="val 69172"/>
              <a:gd name="adj6" fmla="val 115675"/>
            </a:avLst>
          </a:prstGeom>
          <a:solidFill>
            <a:srgbClr val="FFFFFF">
              <a:alpha val="72157"/>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2400" b="1" dirty="0">
                <a:solidFill>
                  <a:schemeClr val="tx1"/>
                </a:solidFill>
                <a:latin typeface="Titillium Web" pitchFamily="2" charset="77"/>
              </a:rPr>
              <a:t>Features</a:t>
            </a:r>
          </a:p>
          <a:p>
            <a:endParaRPr lang="en-GB" sz="2400" b="1" dirty="0">
              <a:solidFill>
                <a:schemeClr val="tx1"/>
              </a:solidFill>
              <a:latin typeface="Titillium Web" pitchFamily="2" charset="77"/>
            </a:endParaRPr>
          </a:p>
          <a:p>
            <a:r>
              <a:rPr lang="en-GB" sz="2000" dirty="0">
                <a:solidFill>
                  <a:schemeClr val="tx1"/>
                </a:solidFill>
                <a:latin typeface="Titillium Web" pitchFamily="2" charset="77"/>
              </a:rPr>
              <a:t>Lorem ipsum</a:t>
            </a:r>
            <a:endParaRPr lang="en-GB" sz="20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p:txBody>
      </p:sp>
      <p:sp>
        <p:nvSpPr>
          <p:cNvPr id="19" name="CasellaDiTesto 18">
            <a:extLst>
              <a:ext uri="{FF2B5EF4-FFF2-40B4-BE49-F238E27FC236}">
                <a16:creationId xmlns:a16="http://schemas.microsoft.com/office/drawing/2014/main" id="{03A245CD-A2EC-B4F8-C2AB-5155A70C93BA}"/>
              </a:ext>
            </a:extLst>
          </p:cNvPr>
          <p:cNvSpPr txBox="1"/>
          <p:nvPr/>
        </p:nvSpPr>
        <p:spPr>
          <a:xfrm>
            <a:off x="311849" y="12694261"/>
            <a:ext cx="4700261" cy="1711916"/>
          </a:xfrm>
          <a:prstGeom prst="rect">
            <a:avLst/>
          </a:prstGeom>
          <a:solidFill>
            <a:srgbClr val="C4E2F9"/>
          </a:solidFill>
        </p:spPr>
        <p:txBody>
          <a:bodyPr wrap="square" lIns="360000" tIns="360000" rIns="360000" bIns="360000" rtlCol="0">
            <a:spAutoFit/>
          </a:bodyPr>
          <a:lstStyle/>
          <a:p>
            <a:r>
              <a:rPr lang="en-GB" sz="2400" b="1" dirty="0">
                <a:latin typeface="Titillium Web" pitchFamily="2" charset="77"/>
                <a:cs typeface="Arial" panose="020B0604020202020204" pitchFamily="34" charset="0"/>
              </a:rPr>
              <a:t>Conclusion</a:t>
            </a:r>
            <a:endParaRPr lang="en-GB" sz="2000" b="1" dirty="0">
              <a:latin typeface="Titillium Web" pitchFamily="2" charset="77"/>
              <a:cs typeface="Arial" panose="020B0604020202020204" pitchFamily="34" charset="0"/>
            </a:endParaRPr>
          </a:p>
          <a:p>
            <a:r>
              <a:rPr lang="en-GB" sz="2000" dirty="0">
                <a:solidFill>
                  <a:schemeClr val="tx1"/>
                </a:solidFill>
                <a:latin typeface="Titillium Web" pitchFamily="2" charset="77"/>
              </a:rPr>
              <a:t>Lorem ipsum</a:t>
            </a:r>
          </a:p>
          <a:p>
            <a:endParaRPr lang="en-GB" sz="2000" dirty="0">
              <a:solidFill>
                <a:schemeClr val="tx1"/>
              </a:solidFill>
              <a:latin typeface="Titillium Web" pitchFamily="2" charset="77"/>
            </a:endParaRPr>
          </a:p>
        </p:txBody>
      </p:sp>
      <p:sp>
        <p:nvSpPr>
          <p:cNvPr id="20" name="CasellaDiTesto 19">
            <a:extLst>
              <a:ext uri="{FF2B5EF4-FFF2-40B4-BE49-F238E27FC236}">
                <a16:creationId xmlns:a16="http://schemas.microsoft.com/office/drawing/2014/main" id="{8824AFFF-9C6C-D2DE-1F3F-B69D9F23EB4F}"/>
              </a:ext>
            </a:extLst>
          </p:cNvPr>
          <p:cNvSpPr txBox="1"/>
          <p:nvPr/>
        </p:nvSpPr>
        <p:spPr>
          <a:xfrm>
            <a:off x="5284416" y="12714470"/>
            <a:ext cx="4769381" cy="1711916"/>
          </a:xfrm>
          <a:prstGeom prst="rect">
            <a:avLst/>
          </a:prstGeom>
          <a:solidFill>
            <a:srgbClr val="F9C59F"/>
          </a:solidFill>
        </p:spPr>
        <p:txBody>
          <a:bodyPr wrap="square" lIns="360000" tIns="360000" rIns="360000" bIns="360000" rtlCol="0">
            <a:spAutoFit/>
          </a:bodyPr>
          <a:lstStyle/>
          <a:p>
            <a:r>
              <a:rPr lang="en-GB" sz="2400" b="1" dirty="0">
                <a:latin typeface="Titillium Web" pitchFamily="2" charset="77"/>
                <a:cs typeface="Arial" panose="020B0604020202020204" pitchFamily="34" charset="0"/>
              </a:rPr>
              <a:t>Impact</a:t>
            </a:r>
            <a:endParaRPr lang="en-GB" sz="2000" dirty="0">
              <a:latin typeface="Titillium Web" pitchFamily="2" charset="77"/>
              <a:cs typeface="Arial" panose="020B0604020202020204" pitchFamily="34" charset="0"/>
            </a:endParaRPr>
          </a:p>
          <a:p>
            <a:r>
              <a:rPr lang="en-GB" sz="2000" dirty="0">
                <a:solidFill>
                  <a:schemeClr val="tx1"/>
                </a:solidFill>
                <a:latin typeface="Titillium Web" pitchFamily="2" charset="77"/>
              </a:rPr>
              <a:t>Lorem ipsum</a:t>
            </a:r>
          </a:p>
          <a:p>
            <a:endParaRPr lang="en-GB" sz="2000" dirty="0">
              <a:solidFill>
                <a:schemeClr val="tx1"/>
              </a:solidFill>
              <a:latin typeface="Titillium Web" pitchFamily="2" charset="77"/>
            </a:endParaRPr>
          </a:p>
        </p:txBody>
      </p:sp>
      <p:sp>
        <p:nvSpPr>
          <p:cNvPr id="21" name="Callout 2 48">
            <a:extLst>
              <a:ext uri="{FF2B5EF4-FFF2-40B4-BE49-F238E27FC236}">
                <a16:creationId xmlns:a16="http://schemas.microsoft.com/office/drawing/2014/main" id="{A7478FB1-EA19-619A-1A3F-A7EF885CDF8F}"/>
              </a:ext>
            </a:extLst>
          </p:cNvPr>
          <p:cNvSpPr/>
          <p:nvPr/>
        </p:nvSpPr>
        <p:spPr>
          <a:xfrm>
            <a:off x="315138" y="11019930"/>
            <a:ext cx="3717866" cy="1488822"/>
          </a:xfrm>
          <a:prstGeom prst="borderCallout2">
            <a:avLst>
              <a:gd name="adj1" fmla="val 71181"/>
              <a:gd name="adj2" fmla="val 104532"/>
              <a:gd name="adj3" fmla="val 70390"/>
              <a:gd name="adj4" fmla="val 116709"/>
              <a:gd name="adj5" fmla="val -42510"/>
              <a:gd name="adj6" fmla="val 126736"/>
            </a:avLst>
          </a:prstGeom>
          <a:solidFill>
            <a:srgbClr val="FFFFFF">
              <a:alpha val="72157"/>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2400" b="1" dirty="0">
                <a:solidFill>
                  <a:schemeClr val="tx1"/>
                </a:solidFill>
                <a:latin typeface="Titillium Web" pitchFamily="2" charset="77"/>
              </a:rPr>
              <a:t>Title Y</a:t>
            </a:r>
          </a:p>
          <a:p>
            <a:r>
              <a:rPr lang="en-GB" sz="2000" dirty="0">
                <a:solidFill>
                  <a:schemeClr val="tx1"/>
                </a:solidFill>
                <a:latin typeface="Titillium Web" pitchFamily="2" charset="77"/>
              </a:rPr>
              <a:t>Lorem ipsum</a:t>
            </a:r>
          </a:p>
          <a:p>
            <a:endParaRPr lang="en-GB" sz="2000" dirty="0">
              <a:solidFill>
                <a:schemeClr val="tx1"/>
              </a:solidFill>
              <a:latin typeface="Titillium Web" pitchFamily="2" charset="77"/>
            </a:endParaRPr>
          </a:p>
          <a:p>
            <a:endParaRPr lang="en-GB" sz="2000" dirty="0">
              <a:solidFill>
                <a:schemeClr val="tx1"/>
              </a:solidFill>
              <a:latin typeface="Titillium Web" pitchFamily="2" charset="77"/>
            </a:endParaRPr>
          </a:p>
        </p:txBody>
      </p:sp>
      <p:sp>
        <p:nvSpPr>
          <p:cNvPr id="22" name="Callout 2 49">
            <a:extLst>
              <a:ext uri="{FF2B5EF4-FFF2-40B4-BE49-F238E27FC236}">
                <a16:creationId xmlns:a16="http://schemas.microsoft.com/office/drawing/2014/main" id="{D3630F31-5628-0326-437E-DEE52185992C}"/>
              </a:ext>
            </a:extLst>
          </p:cNvPr>
          <p:cNvSpPr/>
          <p:nvPr/>
        </p:nvSpPr>
        <p:spPr>
          <a:xfrm flipH="1">
            <a:off x="6263519" y="11019930"/>
            <a:ext cx="3717867" cy="1488822"/>
          </a:xfrm>
          <a:prstGeom prst="borderCallout2">
            <a:avLst>
              <a:gd name="adj1" fmla="val 68841"/>
              <a:gd name="adj2" fmla="val 103927"/>
              <a:gd name="adj3" fmla="val 68635"/>
              <a:gd name="adj4" fmla="val 116104"/>
              <a:gd name="adj5" fmla="val -40799"/>
              <a:gd name="adj6" fmla="val 126415"/>
            </a:avLst>
          </a:prstGeom>
          <a:solidFill>
            <a:srgbClr val="FFFFFF">
              <a:alpha val="72157"/>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2400" b="1" dirty="0">
                <a:solidFill>
                  <a:schemeClr val="tx1"/>
                </a:solidFill>
                <a:latin typeface="Titillium Web" pitchFamily="2" charset="77"/>
              </a:rPr>
              <a:t>Title Z</a:t>
            </a:r>
            <a:endParaRPr lang="en-GB" sz="3600" b="1" dirty="0">
              <a:solidFill>
                <a:schemeClr val="tx1"/>
              </a:solidFill>
              <a:latin typeface="Titillium Web" pitchFamily="2" charset="77"/>
            </a:endParaRPr>
          </a:p>
          <a:p>
            <a:r>
              <a:rPr lang="en-GB" sz="2000" dirty="0">
                <a:solidFill>
                  <a:schemeClr val="tx1"/>
                </a:solidFill>
                <a:latin typeface="Titillium Web" pitchFamily="2" charset="77"/>
              </a:rPr>
              <a:t>Lorem ipsum</a:t>
            </a:r>
          </a:p>
          <a:p>
            <a:endParaRPr lang="en-GB" sz="3200" dirty="0">
              <a:solidFill>
                <a:schemeClr val="tx1"/>
              </a:solidFill>
              <a:latin typeface="Titillium Web" pitchFamily="2" charset="77"/>
            </a:endParaRPr>
          </a:p>
        </p:txBody>
      </p:sp>
      <p:sp>
        <p:nvSpPr>
          <p:cNvPr id="24" name="Callout 2 43">
            <a:extLst>
              <a:ext uri="{FF2B5EF4-FFF2-40B4-BE49-F238E27FC236}">
                <a16:creationId xmlns:a16="http://schemas.microsoft.com/office/drawing/2014/main" id="{3AB87C61-FC32-458E-E56D-DCABE9EBFC4A}"/>
              </a:ext>
            </a:extLst>
          </p:cNvPr>
          <p:cNvSpPr/>
          <p:nvPr/>
        </p:nvSpPr>
        <p:spPr>
          <a:xfrm flipH="1">
            <a:off x="7007194" y="7815729"/>
            <a:ext cx="2974194" cy="3018692"/>
          </a:xfrm>
          <a:prstGeom prst="borderCallout2">
            <a:avLst>
              <a:gd name="adj1" fmla="val 68841"/>
              <a:gd name="adj2" fmla="val 103927"/>
              <a:gd name="adj3" fmla="val 68635"/>
              <a:gd name="adj4" fmla="val 116104"/>
              <a:gd name="adj5" fmla="val 69172"/>
              <a:gd name="adj6" fmla="val 115675"/>
            </a:avLst>
          </a:prstGeom>
          <a:solidFill>
            <a:srgbClr val="FFFFFF">
              <a:alpha val="72157"/>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r>
              <a:rPr lang="en-GB" sz="2400" b="1" dirty="0">
                <a:solidFill>
                  <a:schemeClr val="tx1"/>
                </a:solidFill>
                <a:latin typeface="Titillium Web" pitchFamily="2" charset="77"/>
              </a:rPr>
              <a:t>Title X</a:t>
            </a:r>
          </a:p>
          <a:p>
            <a:endParaRPr lang="en-GB" sz="2400" b="1" dirty="0">
              <a:solidFill>
                <a:schemeClr val="tx1"/>
              </a:solidFill>
              <a:latin typeface="Titillium Web" pitchFamily="2" charset="77"/>
            </a:endParaRPr>
          </a:p>
          <a:p>
            <a:r>
              <a:rPr lang="en-GB" sz="2000" dirty="0">
                <a:solidFill>
                  <a:schemeClr val="tx1"/>
                </a:solidFill>
                <a:latin typeface="Titillium Web" pitchFamily="2" charset="77"/>
              </a:rPr>
              <a:t>Lorem ipsum</a:t>
            </a: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a:p>
            <a:endParaRPr lang="en-GB" sz="2400" b="1" dirty="0">
              <a:solidFill>
                <a:schemeClr val="tx1"/>
              </a:solidFill>
              <a:latin typeface="Titillium Web" pitchFamily="2" charset="77"/>
            </a:endParaRPr>
          </a:p>
        </p:txBody>
      </p:sp>
      <p:sp>
        <p:nvSpPr>
          <p:cNvPr id="25" name="CasellaDiTesto 24">
            <a:extLst>
              <a:ext uri="{FF2B5EF4-FFF2-40B4-BE49-F238E27FC236}">
                <a16:creationId xmlns:a16="http://schemas.microsoft.com/office/drawing/2014/main" id="{CF9D4D2E-76BE-D42E-DB24-D6D4FA9A3A8A}"/>
              </a:ext>
            </a:extLst>
          </p:cNvPr>
          <p:cNvSpPr txBox="1"/>
          <p:nvPr/>
        </p:nvSpPr>
        <p:spPr>
          <a:xfrm>
            <a:off x="311849" y="1595547"/>
            <a:ext cx="1186543" cy="646331"/>
          </a:xfrm>
          <a:prstGeom prst="rect">
            <a:avLst/>
          </a:prstGeom>
          <a:noFill/>
        </p:spPr>
        <p:txBody>
          <a:bodyPr wrap="none" rtlCol="0">
            <a:spAutoFit/>
          </a:bodyPr>
          <a:lstStyle/>
          <a:p>
            <a:r>
              <a:rPr lang="it-IT" sz="3600" b="1" dirty="0">
                <a:latin typeface="Titillium"/>
              </a:rPr>
              <a:t>TITLE</a:t>
            </a:r>
          </a:p>
        </p:txBody>
      </p:sp>
      <p:sp>
        <p:nvSpPr>
          <p:cNvPr id="27" name="CasellaDiTesto 26">
            <a:extLst>
              <a:ext uri="{FF2B5EF4-FFF2-40B4-BE49-F238E27FC236}">
                <a16:creationId xmlns:a16="http://schemas.microsoft.com/office/drawing/2014/main" id="{F2556AA5-8099-A5FB-A973-27A810F83CEB}"/>
              </a:ext>
            </a:extLst>
          </p:cNvPr>
          <p:cNvSpPr txBox="1">
            <a:spLocks noChangeAspect="1"/>
          </p:cNvSpPr>
          <p:nvPr/>
        </p:nvSpPr>
        <p:spPr>
          <a:xfrm>
            <a:off x="525" y="14582490"/>
            <a:ext cx="10296000" cy="734423"/>
          </a:xfrm>
          <a:prstGeom prst="rect">
            <a:avLst/>
          </a:prstGeom>
          <a:solidFill>
            <a:schemeClr val="bg1">
              <a:lumMod val="65000"/>
            </a:schemeClr>
          </a:solidFill>
          <a:ln>
            <a:noFill/>
          </a:ln>
        </p:spPr>
        <p:txBody>
          <a:bodyPr wrap="square" lIns="360000" tIns="36000" rIns="360000" bIns="36000" rtlCol="0">
            <a:spAutoFit/>
          </a:bodyPr>
          <a:lstStyle/>
          <a:p>
            <a:r>
              <a:rPr lang="en-GB" sz="2000" b="1" dirty="0">
                <a:solidFill>
                  <a:schemeClr val="bg1"/>
                </a:solidFill>
                <a:latin typeface="Titillium Web" pitchFamily="2" charset="77"/>
                <a:cs typeface="Arial" panose="020B0604020202020204" pitchFamily="34" charset="0"/>
              </a:rPr>
              <a:t>Authors: </a:t>
            </a:r>
            <a:r>
              <a:rPr lang="en-GB" dirty="0">
                <a:solidFill>
                  <a:schemeClr val="bg1"/>
                </a:solidFill>
                <a:latin typeface="Titillium Web" pitchFamily="2" charset="77"/>
                <a:cs typeface="Arial" panose="020B0604020202020204" pitchFamily="34" charset="0"/>
              </a:rPr>
              <a:t>First Name, Last Name, Acronym Affiliation  </a:t>
            </a:r>
          </a:p>
          <a:p>
            <a:pPr>
              <a:spcBef>
                <a:spcPts val="600"/>
              </a:spcBef>
            </a:pPr>
            <a:r>
              <a:rPr lang="en-GB" dirty="0">
                <a:solidFill>
                  <a:schemeClr val="bg1"/>
                </a:solidFill>
                <a:latin typeface="Titillium Web" pitchFamily="2" charset="77"/>
                <a:cs typeface="Arial" panose="020B0604020202020204" pitchFamily="34" charset="0"/>
              </a:rPr>
              <a:t>For more details, please visit </a:t>
            </a:r>
            <a:r>
              <a:rPr lang="en-GB" b="1" dirty="0">
                <a:solidFill>
                  <a:schemeClr val="bg1"/>
                </a:solidFill>
                <a:latin typeface="Titillium Web" pitchFamily="2" charset="77"/>
                <a:cs typeface="Arial" panose="020B0604020202020204" pitchFamily="34" charset="0"/>
              </a:rPr>
              <a:t>www.fossr.eu</a:t>
            </a:r>
            <a:r>
              <a:rPr lang="en-GB" dirty="0">
                <a:solidFill>
                  <a:schemeClr val="bg1"/>
                </a:solidFill>
                <a:latin typeface="Titillium Web" pitchFamily="2" charset="77"/>
                <a:cs typeface="Arial" panose="020B0604020202020204" pitchFamily="34" charset="0"/>
              </a:rPr>
              <a:t> or contact </a:t>
            </a:r>
            <a:r>
              <a:rPr lang="en-GB" b="1" dirty="0" err="1">
                <a:solidFill>
                  <a:schemeClr val="bg1"/>
                </a:solidFill>
                <a:latin typeface="Titillium Web" pitchFamily="2" charset="77"/>
                <a:cs typeface="Arial" panose="020B0604020202020204" pitchFamily="34" charset="0"/>
              </a:rPr>
              <a:t>communication@fossr.eu</a:t>
            </a:r>
            <a:endParaRPr lang="en-GB" b="1" dirty="0">
              <a:solidFill>
                <a:schemeClr val="bg1"/>
              </a:solidFill>
              <a:latin typeface="Titillium Web" pitchFamily="2" charset="77"/>
              <a:cs typeface="Arial" panose="020B0604020202020204" pitchFamily="34" charset="0"/>
            </a:endParaRPr>
          </a:p>
        </p:txBody>
      </p:sp>
    </p:spTree>
    <p:extLst>
      <p:ext uri="{BB962C8B-B14F-4D97-AF65-F5344CB8AC3E}">
        <p14:creationId xmlns:p14="http://schemas.microsoft.com/office/powerpoint/2010/main" val="3299730921"/>
      </p:ext>
    </p:extLst>
  </p:cSld>
  <p:clrMapOvr>
    <a:masterClrMapping/>
  </p:clrMapOvr>
</p:sld>
</file>

<file path=ppt/theme/theme1.xml><?xml version="1.0" encoding="utf-8"?>
<a:theme xmlns:a="http://schemas.openxmlformats.org/drawingml/2006/main" name="Office 2013 - Tema 2022">
  <a:themeElements>
    <a:clrScheme name="Office 2013 - Tema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Tema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60</Words>
  <Application>Microsoft Office PowerPoint</Application>
  <PresentationFormat>Personalizzato</PresentationFormat>
  <Paragraphs>35</Paragraphs>
  <Slides>1</Slides>
  <Notes>0</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1</vt:i4>
      </vt:variant>
    </vt:vector>
  </HeadingPairs>
  <TitlesOfParts>
    <vt:vector size="10" baseType="lpstr">
      <vt:lpstr>Aptos</vt:lpstr>
      <vt:lpstr>Aptos Display</vt:lpstr>
      <vt:lpstr>Arial</vt:lpstr>
      <vt:lpstr>Calibri</vt:lpstr>
      <vt:lpstr>Calibri Light</vt:lpstr>
      <vt:lpstr>Titillium</vt:lpstr>
      <vt:lpstr>Titillium Web</vt:lpstr>
      <vt:lpstr>Office 2013 - Tema 2022</vt:lpstr>
      <vt:lpstr>Personalizza struttura</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00000000 numero</dc:title>
  <dc:creator>Utente di Microsoft Office</dc:creator>
  <cp:lastModifiedBy>Serena Fabrizio</cp:lastModifiedBy>
  <cp:revision>14</cp:revision>
  <dcterms:created xsi:type="dcterms:W3CDTF">2022-10-24T16:58:59Z</dcterms:created>
  <dcterms:modified xsi:type="dcterms:W3CDTF">2026-01-27T16:18:37Z</dcterms:modified>
</cp:coreProperties>
</file>